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1"/>
  </p:notesMasterIdLst>
  <p:sldIdLst>
    <p:sldId id="316" r:id="rId4"/>
    <p:sldId id="272" r:id="rId5"/>
    <p:sldId id="321" r:id="rId6"/>
    <p:sldId id="295" r:id="rId7"/>
    <p:sldId id="274" r:id="rId8"/>
    <p:sldId id="313" r:id="rId9"/>
    <p:sldId id="296" r:id="rId10"/>
    <p:sldId id="305" r:id="rId11"/>
    <p:sldId id="322" r:id="rId12"/>
    <p:sldId id="308" r:id="rId13"/>
    <p:sldId id="281" r:id="rId14"/>
    <p:sldId id="288" r:id="rId15"/>
    <p:sldId id="324" r:id="rId16"/>
    <p:sldId id="300" r:id="rId17"/>
    <p:sldId id="326" r:id="rId18"/>
    <p:sldId id="325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9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150" y="20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DE-4AB0-A7D3-E610081F7B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DE-4AB0-A7D3-E610081F7B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DE-4AB0-A7D3-E610081F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5E-4423-8541-5F023B2B30E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5E-4423-8541-5F023B2B30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5E-4423-8541-5F023B2B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BF-44B7-8713-76D6A256A4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BF-44B7-8713-76D6A256A4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BF-44B7-8713-76D6A256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302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="" xmlns:a16="http://schemas.microsoft.com/office/drawing/2014/main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="" xmlns:a16="http://schemas.microsoft.com/office/drawing/2014/main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="" xmlns:a16="http://schemas.microsoft.com/office/drawing/2014/main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60339" y="2026417"/>
            <a:ext cx="6694703" cy="9398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 smtClean="0"/>
              <a:t>2022</a:t>
            </a:r>
            <a:r>
              <a:rPr lang="zh-CN" altLang="en-US" sz="1800" dirty="0" smtClean="0"/>
              <a:t>年</a:t>
            </a:r>
            <a:endParaRPr lang="en-US" altLang="zh-CN" sz="18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北</a:t>
            </a:r>
            <a:r>
              <a:rPr lang="zh-CN" altLang="en-US" sz="1800" dirty="0" smtClean="0"/>
              <a:t>京</a:t>
            </a:r>
            <a:r>
              <a:rPr lang="en-US" altLang="zh-CN" sz="1800" dirty="0" smtClean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日</a:t>
            </a:r>
            <a:r>
              <a:rPr lang="zh-CN" altLang="en-US" sz="1800" dirty="0"/>
              <a:t>（</a:t>
            </a:r>
            <a:r>
              <a:rPr lang="zh-CN" altLang="en-US" sz="1800" dirty="0" smtClean="0"/>
              <a:t>星</a:t>
            </a:r>
            <a:r>
              <a:rPr lang="zh-CN" altLang="en-US" sz="1800" dirty="0"/>
              <a:t>期六 </a:t>
            </a:r>
            <a:r>
              <a:rPr lang="zh-CN" altLang="en-US" sz="1800" dirty="0" smtClean="0"/>
              <a:t>上</a:t>
            </a:r>
            <a:r>
              <a:rPr lang="zh-CN" altLang="en-US" sz="1800" dirty="0"/>
              <a:t>午 </a:t>
            </a:r>
            <a:r>
              <a:rPr lang="en-US" altLang="zh-CN" sz="1800" dirty="0"/>
              <a:t>9:30 </a:t>
            </a:r>
            <a:r>
              <a:rPr lang="zh-CN" altLang="en-US" sz="1800" dirty="0" smtClean="0"/>
              <a:t>点）</a:t>
            </a:r>
            <a:endParaRPr lang="en-US" altLang="zh-CN" sz="18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温哥</a:t>
            </a:r>
            <a:r>
              <a:rPr lang="zh-CN" altLang="en-US" sz="1800" dirty="0" smtClean="0"/>
              <a:t>华</a:t>
            </a:r>
            <a:r>
              <a:rPr lang="en-US" altLang="zh-CN" sz="1800" dirty="0" smtClean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月  </a:t>
            </a:r>
            <a:r>
              <a:rPr lang="en-US" altLang="zh-CN" sz="1800" dirty="0" smtClean="0"/>
              <a:t>9</a:t>
            </a:r>
            <a:r>
              <a:rPr lang="zh-CN" altLang="en-US" sz="1800" dirty="0"/>
              <a:t>日 </a:t>
            </a:r>
            <a:r>
              <a:rPr lang="zh-CN" altLang="en-US" sz="1800" dirty="0" smtClean="0"/>
              <a:t>（星</a:t>
            </a:r>
            <a:r>
              <a:rPr lang="zh-CN" altLang="en-US" sz="1800" dirty="0"/>
              <a:t>期五 </a:t>
            </a:r>
            <a:r>
              <a:rPr lang="zh-CN" altLang="en-US" sz="1800" dirty="0" smtClean="0"/>
              <a:t>晚上 </a:t>
            </a:r>
            <a:r>
              <a:rPr lang="en-US" altLang="zh-CN" sz="1800" dirty="0"/>
              <a:t>6:30 </a:t>
            </a:r>
            <a:r>
              <a:rPr lang="zh-CN" altLang="en-US" sz="1800" dirty="0" smtClean="0"/>
              <a:t>点）</a:t>
            </a:r>
            <a:endParaRPr lang="en-US" altLang="ko-KR" sz="18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/>
              <a:t>介绍慧灯禅修</a:t>
            </a:r>
            <a:endParaRPr lang="en-US" sz="600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="" xmlns:a16="http://schemas.microsoft.com/office/drawing/2014/main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="" xmlns:a16="http://schemas.microsoft.com/office/drawing/2014/main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="" xmlns:a16="http://schemas.microsoft.com/office/drawing/2014/main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="" xmlns:a16="http://schemas.microsoft.com/office/drawing/2014/main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="" xmlns:a16="http://schemas.microsoft.com/office/drawing/2014/main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="" xmlns:a16="http://schemas.microsoft.com/office/drawing/2014/main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="" xmlns:a16="http://schemas.microsoft.com/office/drawing/2014/main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="" xmlns:a16="http://schemas.microsoft.com/office/drawing/2014/main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="" xmlns:a16="http://schemas.microsoft.com/office/drawing/2014/main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D88A1B-62B4-4216-BB94-CDB2C7BD5E52}"/>
              </a:ext>
            </a:extLst>
          </p:cNvPr>
          <p:cNvSpPr/>
          <p:nvPr/>
        </p:nvSpPr>
        <p:spPr>
          <a:xfrm>
            <a:off x="893078" y="5476975"/>
            <a:ext cx="3221806" cy="5925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80C8FA-7211-42CC-9CA1-3B6A5006D675}"/>
              </a:ext>
            </a:extLst>
          </p:cNvPr>
          <p:cNvSpPr/>
          <p:nvPr/>
        </p:nvSpPr>
        <p:spPr>
          <a:xfrm>
            <a:off x="4715262" y="4735813"/>
            <a:ext cx="3095238" cy="1352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EBA2A7-ED2C-4047-97E6-A956C8BB0F92}"/>
              </a:ext>
            </a:extLst>
          </p:cNvPr>
          <p:cNvSpPr/>
          <p:nvPr/>
        </p:nvSpPr>
        <p:spPr>
          <a:xfrm>
            <a:off x="8410879" y="3874272"/>
            <a:ext cx="2882305" cy="2215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5B5F9E2C-0E3E-421B-B6E9-9BACA980C30F}"/>
              </a:ext>
            </a:extLst>
          </p:cNvPr>
          <p:cNvSpPr/>
          <p:nvPr/>
        </p:nvSpPr>
        <p:spPr>
          <a:xfrm>
            <a:off x="9805928" y="3875454"/>
            <a:ext cx="1662608" cy="2364013"/>
          </a:xfrm>
          <a:custGeom>
            <a:avLst/>
            <a:gdLst>
              <a:gd name="connsiteX0" fmla="*/ 721254 w 2329577"/>
              <a:gd name="connsiteY0" fmla="*/ 1864370 h 3312356"/>
              <a:gd name="connsiteX1" fmla="*/ 679808 w 2329577"/>
              <a:gd name="connsiteY1" fmla="*/ 2035878 h 3312356"/>
              <a:gd name="connsiteX2" fmla="*/ 668902 w 2329577"/>
              <a:gd name="connsiteY2" fmla="*/ 2127495 h 3312356"/>
              <a:gd name="connsiteX3" fmla="*/ 678445 w 2329577"/>
              <a:gd name="connsiteY3" fmla="*/ 2182029 h 3312356"/>
              <a:gd name="connsiteX4" fmla="*/ 685535 w 2329577"/>
              <a:gd name="connsiteY4" fmla="*/ 2191571 h 3312356"/>
              <a:gd name="connsiteX5" fmla="*/ 764881 w 2329577"/>
              <a:gd name="connsiteY5" fmla="*/ 2263829 h 3312356"/>
              <a:gd name="connsiteX6" fmla="*/ 765744 w 2329577"/>
              <a:gd name="connsiteY6" fmla="*/ 2264980 h 3312356"/>
              <a:gd name="connsiteX7" fmla="*/ 770534 w 2329577"/>
              <a:gd name="connsiteY7" fmla="*/ 2244976 h 3312356"/>
              <a:gd name="connsiteX8" fmla="*/ 768850 w 2329577"/>
              <a:gd name="connsiteY8" fmla="*/ 2210508 h 3312356"/>
              <a:gd name="connsiteX9" fmla="*/ 765551 w 2329577"/>
              <a:gd name="connsiteY9" fmla="*/ 2186316 h 3312356"/>
              <a:gd name="connsiteX10" fmla="*/ 801290 w 2329577"/>
              <a:gd name="connsiteY10" fmla="*/ 2099444 h 3312356"/>
              <a:gd name="connsiteX11" fmla="*/ 803294 w 2329577"/>
              <a:gd name="connsiteY11" fmla="*/ 2098131 h 3312356"/>
              <a:gd name="connsiteX12" fmla="*/ 797329 w 2329577"/>
              <a:gd name="connsiteY12" fmla="*/ 2084959 h 3312356"/>
              <a:gd name="connsiteX13" fmla="*/ 783150 w 2329577"/>
              <a:gd name="connsiteY13" fmla="*/ 2036696 h 3312356"/>
              <a:gd name="connsiteX14" fmla="*/ 721254 w 2329577"/>
              <a:gd name="connsiteY14" fmla="*/ 1864370 h 3312356"/>
              <a:gd name="connsiteX15" fmla="*/ 1210148 w 2329577"/>
              <a:gd name="connsiteY15" fmla="*/ 1 h 3312356"/>
              <a:gd name="connsiteX16" fmla="*/ 1275588 w 2329577"/>
              <a:gd name="connsiteY16" fmla="*/ 13770 h 3312356"/>
              <a:gd name="connsiteX17" fmla="*/ 1311853 w 2329577"/>
              <a:gd name="connsiteY17" fmla="*/ 48672 h 3312356"/>
              <a:gd name="connsiteX18" fmla="*/ 1320306 w 2329577"/>
              <a:gd name="connsiteY18" fmla="*/ 56852 h 3312356"/>
              <a:gd name="connsiteX19" fmla="*/ 1377021 w 2329577"/>
              <a:gd name="connsiteY19" fmla="*/ 170010 h 3312356"/>
              <a:gd name="connsiteX20" fmla="*/ 1387383 w 2329577"/>
              <a:gd name="connsiteY20" fmla="*/ 189642 h 3312356"/>
              <a:gd name="connsiteX21" fmla="*/ 1424466 w 2329577"/>
              <a:gd name="connsiteY21" fmla="*/ 231632 h 3312356"/>
              <a:gd name="connsiteX22" fmla="*/ 1441099 w 2329577"/>
              <a:gd name="connsiteY22" fmla="*/ 248538 h 3312356"/>
              <a:gd name="connsiteX23" fmla="*/ 1490179 w 2329577"/>
              <a:gd name="connsiteY23" fmla="*/ 307980 h 3312356"/>
              <a:gd name="connsiteX24" fmla="*/ 1506266 w 2329577"/>
              <a:gd name="connsiteY24" fmla="*/ 337427 h 3312356"/>
              <a:gd name="connsiteX25" fmla="*/ 1521809 w 2329577"/>
              <a:gd name="connsiteY25" fmla="*/ 403413 h 3312356"/>
              <a:gd name="connsiteX26" fmla="*/ 1528898 w 2329577"/>
              <a:gd name="connsiteY26" fmla="*/ 426863 h 3312356"/>
              <a:gd name="connsiteX27" fmla="*/ 1533806 w 2329577"/>
              <a:gd name="connsiteY27" fmla="*/ 470762 h 3312356"/>
              <a:gd name="connsiteX28" fmla="*/ 1531079 w 2329577"/>
              <a:gd name="connsiteY28" fmla="*/ 495303 h 3312356"/>
              <a:gd name="connsiteX29" fmla="*/ 1531079 w 2329577"/>
              <a:gd name="connsiteY29" fmla="*/ 554472 h 3312356"/>
              <a:gd name="connsiteX30" fmla="*/ 1537350 w 2329577"/>
              <a:gd name="connsiteY30" fmla="*/ 571377 h 3312356"/>
              <a:gd name="connsiteX31" fmla="*/ 1550711 w 2329577"/>
              <a:gd name="connsiteY31" fmla="*/ 592373 h 3312356"/>
              <a:gd name="connsiteX32" fmla="*/ 1550711 w 2329577"/>
              <a:gd name="connsiteY32" fmla="*/ 649087 h 3312356"/>
              <a:gd name="connsiteX33" fmla="*/ 1553165 w 2329577"/>
              <a:gd name="connsiteY33" fmla="*/ 668175 h 3312356"/>
              <a:gd name="connsiteX34" fmla="*/ 1530806 w 2329577"/>
              <a:gd name="connsiteY34" fmla="*/ 747521 h 3312356"/>
              <a:gd name="connsiteX35" fmla="*/ 1520445 w 2329577"/>
              <a:gd name="connsiteY35" fmla="*/ 782422 h 3312356"/>
              <a:gd name="connsiteX36" fmla="*/ 1514446 w 2329577"/>
              <a:gd name="connsiteY36" fmla="*/ 879219 h 3312356"/>
              <a:gd name="connsiteX37" fmla="*/ 1515809 w 2329577"/>
              <a:gd name="connsiteY37" fmla="*/ 948204 h 3312356"/>
              <a:gd name="connsiteX38" fmla="*/ 1512265 w 2329577"/>
              <a:gd name="connsiteY38" fmla="*/ 961020 h 3312356"/>
              <a:gd name="connsiteX39" fmla="*/ 1490997 w 2329577"/>
              <a:gd name="connsiteY39" fmla="*/ 992377 h 3312356"/>
              <a:gd name="connsiteX40" fmla="*/ 1448460 w 2329577"/>
              <a:gd name="connsiteY40" fmla="*/ 976289 h 3312356"/>
              <a:gd name="connsiteX41" fmla="*/ 1431010 w 2329577"/>
              <a:gd name="connsiteY41" fmla="*/ 911122 h 3312356"/>
              <a:gd name="connsiteX42" fmla="*/ 1429374 w 2329577"/>
              <a:gd name="connsiteY42" fmla="*/ 885491 h 3312356"/>
              <a:gd name="connsiteX43" fmla="*/ 1418194 w 2329577"/>
              <a:gd name="connsiteY43" fmla="*/ 907850 h 3312356"/>
              <a:gd name="connsiteX44" fmla="*/ 1427192 w 2329577"/>
              <a:gd name="connsiteY44" fmla="*/ 1002193 h 3312356"/>
              <a:gd name="connsiteX45" fmla="*/ 1432802 w 2329577"/>
              <a:gd name="connsiteY45" fmla="*/ 1019600 h 3312356"/>
              <a:gd name="connsiteX46" fmla="*/ 1448158 w 2329577"/>
              <a:gd name="connsiteY46" fmla="*/ 1023439 h 3312356"/>
              <a:gd name="connsiteX47" fmla="*/ 1629326 w 2329577"/>
              <a:gd name="connsiteY47" fmla="*/ 1118009 h 3312356"/>
              <a:gd name="connsiteX48" fmla="*/ 1646920 w 2329577"/>
              <a:gd name="connsiteY48" fmla="*/ 1124882 h 3312356"/>
              <a:gd name="connsiteX49" fmla="*/ 1706576 w 2329577"/>
              <a:gd name="connsiteY49" fmla="*/ 1143576 h 3312356"/>
              <a:gd name="connsiteX50" fmla="*/ 1777778 w 2329577"/>
              <a:gd name="connsiteY50" fmla="*/ 1171616 h 3312356"/>
              <a:gd name="connsiteX51" fmla="*/ 1881146 w 2329577"/>
              <a:gd name="connsiteY51" fmla="*/ 1269210 h 3312356"/>
              <a:gd name="connsiteX52" fmla="*/ 1884994 w 2329577"/>
              <a:gd name="connsiteY52" fmla="*/ 1274709 h 3312356"/>
              <a:gd name="connsiteX53" fmla="*/ 1935028 w 2329577"/>
              <a:gd name="connsiteY53" fmla="*/ 1396769 h 3312356"/>
              <a:gd name="connsiteX54" fmla="*/ 1949049 w 2329577"/>
              <a:gd name="connsiteY54" fmla="*/ 1542473 h 3312356"/>
              <a:gd name="connsiteX55" fmla="*/ 1943275 w 2329577"/>
              <a:gd name="connsiteY55" fmla="*/ 1613401 h 3312356"/>
              <a:gd name="connsiteX56" fmla="*/ 1953447 w 2329577"/>
              <a:gd name="connsiteY56" fmla="*/ 1647764 h 3312356"/>
              <a:gd name="connsiteX57" fmla="*/ 1977915 w 2329577"/>
              <a:gd name="connsiteY57" fmla="*/ 1703571 h 3312356"/>
              <a:gd name="connsiteX58" fmla="*/ 1983137 w 2329577"/>
              <a:gd name="connsiteY58" fmla="*/ 1786320 h 3312356"/>
              <a:gd name="connsiteX59" fmla="*/ 1977089 w 2329577"/>
              <a:gd name="connsiteY59" fmla="*/ 1815735 h 3312356"/>
              <a:gd name="connsiteX60" fmla="*/ 1977639 w 2329577"/>
              <a:gd name="connsiteY60" fmla="*/ 1855598 h 3312356"/>
              <a:gd name="connsiteX61" fmla="*/ 1994409 w 2329577"/>
              <a:gd name="connsiteY61" fmla="*/ 1910305 h 3312356"/>
              <a:gd name="connsiteX62" fmla="*/ 1990560 w 2329577"/>
              <a:gd name="connsiteY62" fmla="*/ 1989480 h 3312356"/>
              <a:gd name="connsiteX63" fmla="*/ 1998532 w 2329577"/>
              <a:gd name="connsiteY63" fmla="*/ 2008723 h 3312356"/>
              <a:gd name="connsiteX64" fmla="*/ 2049391 w 2329577"/>
              <a:gd name="connsiteY64" fmla="*/ 2073603 h 3312356"/>
              <a:gd name="connsiteX65" fmla="*/ 2081006 w 2329577"/>
              <a:gd name="connsiteY65" fmla="*/ 2197863 h 3312356"/>
              <a:gd name="connsiteX66" fmla="*/ 2083481 w 2329577"/>
              <a:gd name="connsiteY66" fmla="*/ 2377655 h 3312356"/>
              <a:gd name="connsiteX67" fmla="*/ 2104099 w 2329577"/>
              <a:gd name="connsiteY67" fmla="*/ 2594561 h 3312356"/>
              <a:gd name="connsiteX68" fmla="*/ 2106299 w 2329577"/>
              <a:gd name="connsiteY68" fmla="*/ 2605283 h 3312356"/>
              <a:gd name="connsiteX69" fmla="*/ 2126161 w 2329577"/>
              <a:gd name="connsiteY69" fmla="*/ 2654011 h 3312356"/>
              <a:gd name="connsiteX70" fmla="*/ 2140121 w 2329577"/>
              <a:gd name="connsiteY70" fmla="*/ 2668313 h 3312356"/>
              <a:gd name="connsiteX71" fmla="*/ 2162034 w 2329577"/>
              <a:gd name="connsiteY71" fmla="*/ 2680193 h 3312356"/>
              <a:gd name="connsiteX72" fmla="*/ 2228020 w 2329577"/>
              <a:gd name="connsiteY72" fmla="*/ 2712368 h 3312356"/>
              <a:gd name="connsiteX73" fmla="*/ 2268553 w 2329577"/>
              <a:gd name="connsiteY73" fmla="*/ 2741450 h 3312356"/>
              <a:gd name="connsiteX74" fmla="*/ 2269866 w 2329577"/>
              <a:gd name="connsiteY74" fmla="*/ 2743087 h 3312356"/>
              <a:gd name="connsiteX75" fmla="*/ 2276099 w 2329577"/>
              <a:gd name="connsiteY75" fmla="*/ 2747553 h 3312356"/>
              <a:gd name="connsiteX76" fmla="*/ 2329527 w 2329577"/>
              <a:gd name="connsiteY76" fmla="*/ 2875246 h 3312356"/>
              <a:gd name="connsiteX77" fmla="*/ 2252277 w 2329577"/>
              <a:gd name="connsiteY77" fmla="*/ 3042942 h 3312356"/>
              <a:gd name="connsiteX78" fmla="*/ 2034821 w 2329577"/>
              <a:gd name="connsiteY78" fmla="*/ 3145759 h 3312356"/>
              <a:gd name="connsiteX79" fmla="*/ 1896815 w 2329577"/>
              <a:gd name="connsiteY79" fmla="*/ 3176549 h 3312356"/>
              <a:gd name="connsiteX80" fmla="*/ 1643346 w 2329577"/>
              <a:gd name="connsiteY80" fmla="*/ 3167202 h 3312356"/>
              <a:gd name="connsiteX81" fmla="*/ 1532898 w 2329577"/>
              <a:gd name="connsiteY81" fmla="*/ 3132214 h 3312356"/>
              <a:gd name="connsiteX82" fmla="*/ 1531140 w 2329577"/>
              <a:gd name="connsiteY82" fmla="*/ 3131312 h 3312356"/>
              <a:gd name="connsiteX83" fmla="*/ 1527059 w 2329577"/>
              <a:gd name="connsiteY83" fmla="*/ 3130364 h 3312356"/>
              <a:gd name="connsiteX84" fmla="*/ 1532898 w 2329577"/>
              <a:gd name="connsiteY84" fmla="*/ 3132214 h 3312356"/>
              <a:gd name="connsiteX85" fmla="*/ 1534294 w 2329577"/>
              <a:gd name="connsiteY85" fmla="*/ 3132930 h 3312356"/>
              <a:gd name="connsiteX86" fmla="*/ 1533160 w 2329577"/>
              <a:gd name="connsiteY86" fmla="*/ 3134322 h 3312356"/>
              <a:gd name="connsiteX87" fmla="*/ 1559333 w 2329577"/>
              <a:gd name="connsiteY87" fmla="*/ 3163628 h 3312356"/>
              <a:gd name="connsiteX88" fmla="*/ 1631853 w 2329577"/>
              <a:gd name="connsiteY88" fmla="*/ 3207342 h 3312356"/>
              <a:gd name="connsiteX89" fmla="*/ 1657475 w 2329577"/>
              <a:gd name="connsiteY89" fmla="*/ 3228893 h 3312356"/>
              <a:gd name="connsiteX90" fmla="*/ 1646259 w 2329577"/>
              <a:gd name="connsiteY90" fmla="*/ 3274141 h 3312356"/>
              <a:gd name="connsiteX91" fmla="*/ 1474987 w 2329577"/>
              <a:gd name="connsiteY91" fmla="*/ 3306912 h 3312356"/>
              <a:gd name="connsiteX92" fmla="*/ 1366510 w 2329577"/>
              <a:gd name="connsiteY92" fmla="*/ 3279092 h 3312356"/>
              <a:gd name="connsiteX93" fmla="*/ 1276338 w 2329577"/>
              <a:gd name="connsiteY93" fmla="*/ 3303284 h 3312356"/>
              <a:gd name="connsiteX94" fmla="*/ 1223005 w 2329577"/>
              <a:gd name="connsiteY94" fmla="*/ 3312356 h 3312356"/>
              <a:gd name="connsiteX95" fmla="*/ 1176271 w 2329577"/>
              <a:gd name="connsiteY95" fmla="*/ 3312356 h 3312356"/>
              <a:gd name="connsiteX96" fmla="*/ 1014347 w 2329577"/>
              <a:gd name="connsiteY96" fmla="*/ 3280191 h 3312356"/>
              <a:gd name="connsiteX97" fmla="*/ 926375 w 2329577"/>
              <a:gd name="connsiteY97" fmla="*/ 3287064 h 3312356"/>
              <a:gd name="connsiteX98" fmla="*/ 882389 w 2329577"/>
              <a:gd name="connsiteY98" fmla="*/ 3297236 h 3312356"/>
              <a:gd name="connsiteX99" fmla="*/ 799090 w 2329577"/>
              <a:gd name="connsiteY99" fmla="*/ 3273868 h 3312356"/>
              <a:gd name="connsiteX100" fmla="*/ 784851 w 2329577"/>
              <a:gd name="connsiteY100" fmla="*/ 3245993 h 3312356"/>
              <a:gd name="connsiteX101" fmla="*/ 836701 w 2329577"/>
              <a:gd name="connsiteY101" fmla="*/ 3194640 h 3312356"/>
              <a:gd name="connsiteX102" fmla="*/ 870023 w 2329577"/>
              <a:gd name="connsiteY102" fmla="*/ 3163007 h 3312356"/>
              <a:gd name="connsiteX103" fmla="*/ 889281 w 2329577"/>
              <a:gd name="connsiteY103" fmla="*/ 3138698 h 3312356"/>
              <a:gd name="connsiteX104" fmla="*/ 900609 w 2329577"/>
              <a:gd name="connsiteY104" fmla="*/ 3120181 h 3312356"/>
              <a:gd name="connsiteX105" fmla="*/ 899983 w 2329577"/>
              <a:gd name="connsiteY105" fmla="*/ 3116069 h 3312356"/>
              <a:gd name="connsiteX106" fmla="*/ 888437 w 2329577"/>
              <a:gd name="connsiteY106" fmla="*/ 3116069 h 3312356"/>
              <a:gd name="connsiteX107" fmla="*/ 774624 w 2329577"/>
              <a:gd name="connsiteY107" fmla="*/ 3147959 h 3312356"/>
              <a:gd name="connsiteX108" fmla="*/ 528577 w 2329577"/>
              <a:gd name="connsiteY108" fmla="*/ 3199642 h 3312356"/>
              <a:gd name="connsiteX109" fmla="*/ 296826 w 2329577"/>
              <a:gd name="connsiteY109" fmla="*/ 3170227 h 3312356"/>
              <a:gd name="connsiteX110" fmla="*/ 225074 w 2329577"/>
              <a:gd name="connsiteY110" fmla="*/ 3132564 h 3312356"/>
              <a:gd name="connsiteX111" fmla="*/ 138477 w 2329577"/>
              <a:gd name="connsiteY111" fmla="*/ 3090777 h 3312356"/>
              <a:gd name="connsiteX112" fmla="*/ 15591 w 2329577"/>
              <a:gd name="connsiteY112" fmla="*/ 2951946 h 3312356"/>
              <a:gd name="connsiteX113" fmla="*/ 84319 w 2329577"/>
              <a:gd name="connsiteY113" fmla="*/ 2702601 h 3312356"/>
              <a:gd name="connsiteX114" fmla="*/ 133906 w 2329577"/>
              <a:gd name="connsiteY114" fmla="*/ 2670711 h 3312356"/>
              <a:gd name="connsiteX115" fmla="*/ 138927 w 2329577"/>
              <a:gd name="connsiteY115" fmla="*/ 2668859 h 3312356"/>
              <a:gd name="connsiteX116" fmla="*/ 143197 w 2329577"/>
              <a:gd name="connsiteY116" fmla="*/ 2666117 h 3312356"/>
              <a:gd name="connsiteX117" fmla="*/ 198003 w 2329577"/>
              <a:gd name="connsiteY117" fmla="*/ 2645837 h 3312356"/>
              <a:gd name="connsiteX118" fmla="*/ 402232 w 2329577"/>
              <a:gd name="connsiteY118" fmla="*/ 2582305 h 3312356"/>
              <a:gd name="connsiteX119" fmla="*/ 625274 w 2329577"/>
              <a:gd name="connsiteY119" fmla="*/ 2520410 h 3312356"/>
              <a:gd name="connsiteX120" fmla="*/ 656631 w 2329577"/>
              <a:gd name="connsiteY120" fmla="*/ 2516865 h 3312356"/>
              <a:gd name="connsiteX121" fmla="*/ 573195 w 2329577"/>
              <a:gd name="connsiteY121" fmla="*/ 2447607 h 3312356"/>
              <a:gd name="connsiteX122" fmla="*/ 470399 w 2329577"/>
              <a:gd name="connsiteY122" fmla="*/ 2322725 h 3312356"/>
              <a:gd name="connsiteX123" fmla="*/ 421592 w 2329577"/>
              <a:gd name="connsiteY123" fmla="*/ 2190209 h 3312356"/>
              <a:gd name="connsiteX124" fmla="*/ 424591 w 2329577"/>
              <a:gd name="connsiteY124" fmla="*/ 2026880 h 3312356"/>
              <a:gd name="connsiteX125" fmla="*/ 571559 w 2329577"/>
              <a:gd name="connsiteY125" fmla="*/ 1284405 h 3312356"/>
              <a:gd name="connsiteX126" fmla="*/ 718255 w 2329577"/>
              <a:gd name="connsiteY126" fmla="*/ 1171520 h 3312356"/>
              <a:gd name="connsiteX127" fmla="*/ 873948 w 2329577"/>
              <a:gd name="connsiteY127" fmla="*/ 1111533 h 3312356"/>
              <a:gd name="connsiteX128" fmla="*/ 982471 w 2329577"/>
              <a:gd name="connsiteY128" fmla="*/ 1030550 h 3312356"/>
              <a:gd name="connsiteX129" fmla="*/ 985742 w 2329577"/>
              <a:gd name="connsiteY129" fmla="*/ 1021553 h 3312356"/>
              <a:gd name="connsiteX130" fmla="*/ 1012191 w 2329577"/>
              <a:gd name="connsiteY130" fmla="*/ 924483 h 3312356"/>
              <a:gd name="connsiteX131" fmla="*/ 1009464 w 2329577"/>
              <a:gd name="connsiteY131" fmla="*/ 905668 h 3312356"/>
              <a:gd name="connsiteX132" fmla="*/ 995286 w 2329577"/>
              <a:gd name="connsiteY132" fmla="*/ 882219 h 3312356"/>
              <a:gd name="connsiteX133" fmla="*/ 990651 w 2329577"/>
              <a:gd name="connsiteY133" fmla="*/ 913849 h 3312356"/>
              <a:gd name="connsiteX134" fmla="*/ 976199 w 2329577"/>
              <a:gd name="connsiteY134" fmla="*/ 967292 h 3312356"/>
              <a:gd name="connsiteX135" fmla="*/ 944569 w 2329577"/>
              <a:gd name="connsiteY135" fmla="*/ 988014 h 3312356"/>
              <a:gd name="connsiteX136" fmla="*/ 914030 w 2329577"/>
              <a:gd name="connsiteY136" fmla="*/ 962928 h 3312356"/>
              <a:gd name="connsiteX137" fmla="*/ 909668 w 2329577"/>
              <a:gd name="connsiteY137" fmla="*/ 946023 h 3312356"/>
              <a:gd name="connsiteX138" fmla="*/ 909941 w 2329577"/>
              <a:gd name="connsiteY138" fmla="*/ 862314 h 3312356"/>
              <a:gd name="connsiteX139" fmla="*/ 903669 w 2329577"/>
              <a:gd name="connsiteY139" fmla="*/ 777514 h 3312356"/>
              <a:gd name="connsiteX140" fmla="*/ 881037 w 2329577"/>
              <a:gd name="connsiteY140" fmla="*/ 703621 h 3312356"/>
              <a:gd name="connsiteX141" fmla="*/ 873676 w 2329577"/>
              <a:gd name="connsiteY141" fmla="*/ 678808 h 3312356"/>
              <a:gd name="connsiteX142" fmla="*/ 877220 w 2329577"/>
              <a:gd name="connsiteY142" fmla="*/ 665448 h 3312356"/>
              <a:gd name="connsiteX143" fmla="*/ 872857 w 2329577"/>
              <a:gd name="connsiteY143" fmla="*/ 637363 h 3312356"/>
              <a:gd name="connsiteX144" fmla="*/ 871767 w 2329577"/>
              <a:gd name="connsiteY144" fmla="*/ 587465 h 3312356"/>
              <a:gd name="connsiteX145" fmla="*/ 887309 w 2329577"/>
              <a:gd name="connsiteY145" fmla="*/ 561561 h 3312356"/>
              <a:gd name="connsiteX146" fmla="*/ 892489 w 2329577"/>
              <a:gd name="connsiteY146" fmla="*/ 546564 h 3312356"/>
              <a:gd name="connsiteX147" fmla="*/ 893308 w 2329577"/>
              <a:gd name="connsiteY147" fmla="*/ 481942 h 3312356"/>
              <a:gd name="connsiteX148" fmla="*/ 891126 w 2329577"/>
              <a:gd name="connsiteY148" fmla="*/ 465037 h 3312356"/>
              <a:gd name="connsiteX149" fmla="*/ 896580 w 2329577"/>
              <a:gd name="connsiteY149" fmla="*/ 415138 h 3312356"/>
              <a:gd name="connsiteX150" fmla="*/ 901761 w 2329577"/>
              <a:gd name="connsiteY150" fmla="*/ 396324 h 3312356"/>
              <a:gd name="connsiteX151" fmla="*/ 912122 w 2329577"/>
              <a:gd name="connsiteY151" fmla="*/ 336882 h 3312356"/>
              <a:gd name="connsiteX152" fmla="*/ 942661 w 2329577"/>
              <a:gd name="connsiteY152" fmla="*/ 278259 h 3312356"/>
              <a:gd name="connsiteX153" fmla="*/ 982743 w 2329577"/>
              <a:gd name="connsiteY153" fmla="*/ 238722 h 3312356"/>
              <a:gd name="connsiteX154" fmla="*/ 998285 w 2329577"/>
              <a:gd name="connsiteY154" fmla="*/ 222907 h 3312356"/>
              <a:gd name="connsiteX155" fmla="*/ 1041094 w 2329577"/>
              <a:gd name="connsiteY155" fmla="*/ 177645 h 3312356"/>
              <a:gd name="connsiteX156" fmla="*/ 1046548 w 2329577"/>
              <a:gd name="connsiteY156" fmla="*/ 168101 h 3312356"/>
              <a:gd name="connsiteX157" fmla="*/ 1044366 w 2329577"/>
              <a:gd name="connsiteY157" fmla="*/ 143561 h 3312356"/>
              <a:gd name="connsiteX158" fmla="*/ 1098354 w 2329577"/>
              <a:gd name="connsiteY158" fmla="*/ 50581 h 3312356"/>
              <a:gd name="connsiteX159" fmla="*/ 1116895 w 2329577"/>
              <a:gd name="connsiteY159" fmla="*/ 35311 h 3312356"/>
              <a:gd name="connsiteX160" fmla="*/ 1144708 w 2329577"/>
              <a:gd name="connsiteY160" fmla="*/ 14043 h 3312356"/>
              <a:gd name="connsiteX161" fmla="*/ 1210148 w 2329577"/>
              <a:gd name="connsiteY161" fmla="*/ 1 h 33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9577" h="3312356">
                <a:moveTo>
                  <a:pt x="721254" y="1864370"/>
                </a:moveTo>
                <a:cubicBezTo>
                  <a:pt x="710892" y="1923811"/>
                  <a:pt x="697804" y="1980526"/>
                  <a:pt x="679808" y="2035878"/>
                </a:cubicBezTo>
                <a:cubicBezTo>
                  <a:pt x="675173" y="2066144"/>
                  <a:pt x="671083" y="2096683"/>
                  <a:pt x="668902" y="2127495"/>
                </a:cubicBezTo>
                <a:cubicBezTo>
                  <a:pt x="667538" y="2146309"/>
                  <a:pt x="663721" y="2165941"/>
                  <a:pt x="678445" y="2182029"/>
                </a:cubicBezTo>
                <a:cubicBezTo>
                  <a:pt x="681172" y="2185027"/>
                  <a:pt x="681717" y="2189118"/>
                  <a:pt x="685535" y="2191571"/>
                </a:cubicBezTo>
                <a:cubicBezTo>
                  <a:pt x="716073" y="2211204"/>
                  <a:pt x="740886" y="2236835"/>
                  <a:pt x="764881" y="2263829"/>
                </a:cubicBezTo>
                <a:lnTo>
                  <a:pt x="765744" y="2264980"/>
                </a:lnTo>
                <a:lnTo>
                  <a:pt x="770534" y="2244976"/>
                </a:lnTo>
                <a:cubicBezTo>
                  <a:pt x="771599" y="2233670"/>
                  <a:pt x="771050" y="2222192"/>
                  <a:pt x="768850" y="2210508"/>
                </a:cubicBezTo>
                <a:cubicBezTo>
                  <a:pt x="767476" y="2202536"/>
                  <a:pt x="765551" y="2194564"/>
                  <a:pt x="765551" y="2186316"/>
                </a:cubicBezTo>
                <a:cubicBezTo>
                  <a:pt x="756204" y="2148653"/>
                  <a:pt x="773249" y="2121987"/>
                  <a:pt x="801290" y="2099444"/>
                </a:cubicBezTo>
                <a:lnTo>
                  <a:pt x="803294" y="2098131"/>
                </a:lnTo>
                <a:lnTo>
                  <a:pt x="797329" y="2084959"/>
                </a:lnTo>
                <a:cubicBezTo>
                  <a:pt x="792693" y="2068871"/>
                  <a:pt x="788875" y="2052511"/>
                  <a:pt x="783150" y="2036696"/>
                </a:cubicBezTo>
                <a:cubicBezTo>
                  <a:pt x="769517" y="1977800"/>
                  <a:pt x="747157" y="1921903"/>
                  <a:pt x="721254" y="1864370"/>
                </a:cubicBezTo>
                <a:close/>
                <a:moveTo>
                  <a:pt x="1210148" y="1"/>
                </a:moveTo>
                <a:cubicBezTo>
                  <a:pt x="1231962" y="-67"/>
                  <a:pt x="1253775" y="4500"/>
                  <a:pt x="1275588" y="13770"/>
                </a:cubicBezTo>
                <a:cubicBezTo>
                  <a:pt x="1291948" y="20587"/>
                  <a:pt x="1305583" y="31221"/>
                  <a:pt x="1311853" y="48672"/>
                </a:cubicBezTo>
                <a:cubicBezTo>
                  <a:pt x="1313489" y="53035"/>
                  <a:pt x="1316761" y="54943"/>
                  <a:pt x="1320306" y="56852"/>
                </a:cubicBezTo>
                <a:cubicBezTo>
                  <a:pt x="1368841" y="83574"/>
                  <a:pt x="1384383" y="113840"/>
                  <a:pt x="1377021" y="170010"/>
                </a:cubicBezTo>
                <a:cubicBezTo>
                  <a:pt x="1375658" y="180371"/>
                  <a:pt x="1377566" y="185551"/>
                  <a:pt x="1387383" y="189642"/>
                </a:cubicBezTo>
                <a:cubicBezTo>
                  <a:pt x="1406197" y="197549"/>
                  <a:pt x="1416286" y="214182"/>
                  <a:pt x="1424466" y="231632"/>
                </a:cubicBezTo>
                <a:cubicBezTo>
                  <a:pt x="1428283" y="239540"/>
                  <a:pt x="1433191" y="244720"/>
                  <a:pt x="1441099" y="248538"/>
                </a:cubicBezTo>
                <a:cubicBezTo>
                  <a:pt x="1466184" y="261081"/>
                  <a:pt x="1480908" y="282349"/>
                  <a:pt x="1490179" y="307980"/>
                </a:cubicBezTo>
                <a:cubicBezTo>
                  <a:pt x="1494269" y="318614"/>
                  <a:pt x="1498904" y="328430"/>
                  <a:pt x="1506266" y="337427"/>
                </a:cubicBezTo>
                <a:cubicBezTo>
                  <a:pt x="1521809" y="356515"/>
                  <a:pt x="1523444" y="379964"/>
                  <a:pt x="1521809" y="403413"/>
                </a:cubicBezTo>
                <a:cubicBezTo>
                  <a:pt x="1521262" y="412684"/>
                  <a:pt x="1522081" y="420046"/>
                  <a:pt x="1528898" y="426863"/>
                </a:cubicBezTo>
                <a:cubicBezTo>
                  <a:pt x="1541441" y="439951"/>
                  <a:pt x="1542258" y="455221"/>
                  <a:pt x="1533806" y="470762"/>
                </a:cubicBezTo>
                <a:cubicBezTo>
                  <a:pt x="1529443" y="478943"/>
                  <a:pt x="1528625" y="486305"/>
                  <a:pt x="1531079" y="495303"/>
                </a:cubicBezTo>
                <a:cubicBezTo>
                  <a:pt x="1536805" y="514935"/>
                  <a:pt x="1535987" y="534840"/>
                  <a:pt x="1531079" y="554472"/>
                </a:cubicBezTo>
                <a:cubicBezTo>
                  <a:pt x="1529170" y="562106"/>
                  <a:pt x="1529989" y="567287"/>
                  <a:pt x="1537350" y="571377"/>
                </a:cubicBezTo>
                <a:cubicBezTo>
                  <a:pt x="1545258" y="575740"/>
                  <a:pt x="1548802" y="583374"/>
                  <a:pt x="1550711" y="592373"/>
                </a:cubicBezTo>
                <a:cubicBezTo>
                  <a:pt x="1555074" y="611459"/>
                  <a:pt x="1553438" y="630274"/>
                  <a:pt x="1550711" y="649087"/>
                </a:cubicBezTo>
                <a:cubicBezTo>
                  <a:pt x="1556710" y="654814"/>
                  <a:pt x="1554255" y="661631"/>
                  <a:pt x="1553165" y="668175"/>
                </a:cubicBezTo>
                <a:cubicBezTo>
                  <a:pt x="1548802" y="695441"/>
                  <a:pt x="1539531" y="721345"/>
                  <a:pt x="1530806" y="747521"/>
                </a:cubicBezTo>
                <a:cubicBezTo>
                  <a:pt x="1526989" y="758973"/>
                  <a:pt x="1522899" y="770425"/>
                  <a:pt x="1520445" y="782422"/>
                </a:cubicBezTo>
                <a:cubicBezTo>
                  <a:pt x="1511992" y="814324"/>
                  <a:pt x="1510356" y="846772"/>
                  <a:pt x="1514446" y="879219"/>
                </a:cubicBezTo>
                <a:cubicBezTo>
                  <a:pt x="1517446" y="902123"/>
                  <a:pt x="1516354" y="925028"/>
                  <a:pt x="1515809" y="948204"/>
                </a:cubicBezTo>
                <a:cubicBezTo>
                  <a:pt x="1513901" y="952295"/>
                  <a:pt x="1512810" y="956384"/>
                  <a:pt x="1512265" y="961020"/>
                </a:cubicBezTo>
                <a:cubicBezTo>
                  <a:pt x="1510629" y="974926"/>
                  <a:pt x="1502721" y="985833"/>
                  <a:pt x="1490997" y="992377"/>
                </a:cubicBezTo>
                <a:cubicBezTo>
                  <a:pt x="1476545" y="1000012"/>
                  <a:pt x="1459912" y="997557"/>
                  <a:pt x="1448460" y="976289"/>
                </a:cubicBezTo>
                <a:cubicBezTo>
                  <a:pt x="1437827" y="956112"/>
                  <a:pt x="1434282" y="933480"/>
                  <a:pt x="1431010" y="911122"/>
                </a:cubicBezTo>
                <a:cubicBezTo>
                  <a:pt x="1429101" y="903487"/>
                  <a:pt x="1429647" y="895307"/>
                  <a:pt x="1429374" y="885491"/>
                </a:cubicBezTo>
                <a:cubicBezTo>
                  <a:pt x="1426647" y="895034"/>
                  <a:pt x="1421466" y="901033"/>
                  <a:pt x="1418194" y="907850"/>
                </a:cubicBezTo>
                <a:cubicBezTo>
                  <a:pt x="1402925" y="940843"/>
                  <a:pt x="1416013" y="971654"/>
                  <a:pt x="1427192" y="1002193"/>
                </a:cubicBezTo>
                <a:lnTo>
                  <a:pt x="1432802" y="1019600"/>
                </a:lnTo>
                <a:lnTo>
                  <a:pt x="1448158" y="1023439"/>
                </a:lnTo>
                <a:cubicBezTo>
                  <a:pt x="1501216" y="1069349"/>
                  <a:pt x="1566370" y="1091342"/>
                  <a:pt x="1629326" y="1118009"/>
                </a:cubicBezTo>
                <a:cubicBezTo>
                  <a:pt x="1635098" y="1120483"/>
                  <a:pt x="1640597" y="1124332"/>
                  <a:pt x="1646920" y="1124882"/>
                </a:cubicBezTo>
                <a:cubicBezTo>
                  <a:pt x="1666989" y="1130105"/>
                  <a:pt x="1686507" y="1138077"/>
                  <a:pt x="1706576" y="1143576"/>
                </a:cubicBezTo>
                <a:cubicBezTo>
                  <a:pt x="1731043" y="1151548"/>
                  <a:pt x="1754961" y="1159796"/>
                  <a:pt x="1777778" y="1171616"/>
                </a:cubicBezTo>
                <a:cubicBezTo>
                  <a:pt x="1821489" y="1194434"/>
                  <a:pt x="1855303" y="1227699"/>
                  <a:pt x="1881146" y="1269210"/>
                </a:cubicBezTo>
                <a:cubicBezTo>
                  <a:pt x="1882245" y="1271134"/>
                  <a:pt x="1883619" y="1273059"/>
                  <a:pt x="1884994" y="1274709"/>
                </a:cubicBezTo>
                <a:cubicBezTo>
                  <a:pt x="1911386" y="1311546"/>
                  <a:pt x="1926231" y="1353058"/>
                  <a:pt x="1935028" y="1396769"/>
                </a:cubicBezTo>
                <a:cubicBezTo>
                  <a:pt x="1944925" y="1444879"/>
                  <a:pt x="1951522" y="1492988"/>
                  <a:pt x="1949049" y="1542473"/>
                </a:cubicBezTo>
                <a:cubicBezTo>
                  <a:pt x="1947949" y="1566115"/>
                  <a:pt x="1944650" y="1589757"/>
                  <a:pt x="1943275" y="1613401"/>
                </a:cubicBezTo>
                <a:cubicBezTo>
                  <a:pt x="1939152" y="1627146"/>
                  <a:pt x="1943275" y="1637592"/>
                  <a:pt x="1953447" y="1647764"/>
                </a:cubicBezTo>
                <a:cubicBezTo>
                  <a:pt x="1968842" y="1662884"/>
                  <a:pt x="1972966" y="1683503"/>
                  <a:pt x="1977915" y="1703571"/>
                </a:cubicBezTo>
                <a:cubicBezTo>
                  <a:pt x="1984512" y="1730788"/>
                  <a:pt x="1987261" y="1758553"/>
                  <a:pt x="1983137" y="1786320"/>
                </a:cubicBezTo>
                <a:cubicBezTo>
                  <a:pt x="1982588" y="1796492"/>
                  <a:pt x="1980938" y="1806388"/>
                  <a:pt x="1977089" y="1815735"/>
                </a:cubicBezTo>
                <a:cubicBezTo>
                  <a:pt x="1971591" y="1829206"/>
                  <a:pt x="1972416" y="1842402"/>
                  <a:pt x="1977639" y="1855598"/>
                </a:cubicBezTo>
                <a:cubicBezTo>
                  <a:pt x="1984512" y="1873467"/>
                  <a:pt x="1991110" y="1891336"/>
                  <a:pt x="1994409" y="1910305"/>
                </a:cubicBezTo>
                <a:cubicBezTo>
                  <a:pt x="1991385" y="1936696"/>
                  <a:pt x="1994959" y="1963088"/>
                  <a:pt x="1990560" y="1989480"/>
                </a:cubicBezTo>
                <a:cubicBezTo>
                  <a:pt x="1989185" y="1996903"/>
                  <a:pt x="1991660" y="2004325"/>
                  <a:pt x="1998532" y="2008723"/>
                </a:cubicBezTo>
                <a:cubicBezTo>
                  <a:pt x="2022450" y="2024943"/>
                  <a:pt x="2036745" y="2048586"/>
                  <a:pt x="2049391" y="2073603"/>
                </a:cubicBezTo>
                <a:cubicBezTo>
                  <a:pt x="2068086" y="2112915"/>
                  <a:pt x="2077157" y="2154701"/>
                  <a:pt x="2081006" y="2197863"/>
                </a:cubicBezTo>
                <a:cubicBezTo>
                  <a:pt x="2086230" y="2257794"/>
                  <a:pt x="2083755" y="2317725"/>
                  <a:pt x="2083481" y="2377655"/>
                </a:cubicBezTo>
                <a:cubicBezTo>
                  <a:pt x="2083205" y="2450782"/>
                  <a:pt x="2093103" y="2522809"/>
                  <a:pt x="2104099" y="2594561"/>
                </a:cubicBezTo>
                <a:cubicBezTo>
                  <a:pt x="2104648" y="2598135"/>
                  <a:pt x="2105473" y="2601708"/>
                  <a:pt x="2106299" y="2605283"/>
                </a:cubicBezTo>
                <a:cubicBezTo>
                  <a:pt x="2110148" y="2623839"/>
                  <a:pt x="2116264" y="2640334"/>
                  <a:pt x="2126161" y="2654011"/>
                </a:cubicBezTo>
                <a:lnTo>
                  <a:pt x="2140121" y="2668313"/>
                </a:lnTo>
                <a:lnTo>
                  <a:pt x="2162034" y="2680193"/>
                </a:lnTo>
                <a:cubicBezTo>
                  <a:pt x="2184938" y="2688646"/>
                  <a:pt x="2206479" y="2700643"/>
                  <a:pt x="2228020" y="2712368"/>
                </a:cubicBezTo>
                <a:cubicBezTo>
                  <a:pt x="2243494" y="2720821"/>
                  <a:pt x="2256991" y="2730552"/>
                  <a:pt x="2268553" y="2741450"/>
                </a:cubicBezTo>
                <a:lnTo>
                  <a:pt x="2269866" y="2743087"/>
                </a:lnTo>
                <a:lnTo>
                  <a:pt x="2276099" y="2747553"/>
                </a:lnTo>
                <a:cubicBezTo>
                  <a:pt x="2311074" y="2780453"/>
                  <a:pt x="2328496" y="2823906"/>
                  <a:pt x="2329527" y="2875246"/>
                </a:cubicBezTo>
                <a:cubicBezTo>
                  <a:pt x="2330902" y="2941775"/>
                  <a:pt x="2304235" y="2998132"/>
                  <a:pt x="2252277" y="3042942"/>
                </a:cubicBezTo>
                <a:cubicBezTo>
                  <a:pt x="2188772" y="3097375"/>
                  <a:pt x="2114546" y="3126516"/>
                  <a:pt x="2034821" y="3145759"/>
                </a:cubicBezTo>
                <a:cubicBezTo>
                  <a:pt x="1988911" y="3156756"/>
                  <a:pt x="1943550" y="3169127"/>
                  <a:pt x="1896815" y="3176549"/>
                </a:cubicBezTo>
                <a:cubicBezTo>
                  <a:pt x="1811592" y="3189745"/>
                  <a:pt x="1727194" y="3185896"/>
                  <a:pt x="1643346" y="3167202"/>
                </a:cubicBezTo>
                <a:lnTo>
                  <a:pt x="1532898" y="3132214"/>
                </a:lnTo>
                <a:lnTo>
                  <a:pt x="1531140" y="3131312"/>
                </a:lnTo>
                <a:cubicBezTo>
                  <a:pt x="1528446" y="3130323"/>
                  <a:pt x="1525409" y="3129677"/>
                  <a:pt x="1527059" y="3130364"/>
                </a:cubicBezTo>
                <a:lnTo>
                  <a:pt x="1532898" y="3132214"/>
                </a:lnTo>
                <a:lnTo>
                  <a:pt x="1534294" y="3132930"/>
                </a:lnTo>
                <a:cubicBezTo>
                  <a:pt x="1534841" y="3133473"/>
                  <a:pt x="1534672" y="3133979"/>
                  <a:pt x="1533160" y="3134322"/>
                </a:cubicBezTo>
                <a:cubicBezTo>
                  <a:pt x="1538933" y="3148068"/>
                  <a:pt x="1542884" y="3151458"/>
                  <a:pt x="1559333" y="3163628"/>
                </a:cubicBezTo>
                <a:cubicBezTo>
                  <a:pt x="1575781" y="3175798"/>
                  <a:pt x="1615496" y="3196465"/>
                  <a:pt x="1631853" y="3207342"/>
                </a:cubicBezTo>
                <a:cubicBezTo>
                  <a:pt x="1648211" y="3218219"/>
                  <a:pt x="1655074" y="3217760"/>
                  <a:pt x="1657475" y="3228893"/>
                </a:cubicBezTo>
                <a:cubicBezTo>
                  <a:pt x="1659876" y="3240026"/>
                  <a:pt x="1676674" y="3261138"/>
                  <a:pt x="1646259" y="3274141"/>
                </a:cubicBezTo>
                <a:cubicBezTo>
                  <a:pt x="1615845" y="3287144"/>
                  <a:pt x="1521612" y="3306087"/>
                  <a:pt x="1474987" y="3306912"/>
                </a:cubicBezTo>
                <a:cubicBezTo>
                  <a:pt x="1428362" y="3307738"/>
                  <a:pt x="1395376" y="3271944"/>
                  <a:pt x="1366510" y="3279092"/>
                </a:cubicBezTo>
                <a:cubicBezTo>
                  <a:pt x="1336269" y="3286515"/>
                  <a:pt x="1306029" y="3293112"/>
                  <a:pt x="1276338" y="3303284"/>
                </a:cubicBezTo>
                <a:cubicBezTo>
                  <a:pt x="1259844" y="3309332"/>
                  <a:pt x="1241149" y="3309607"/>
                  <a:pt x="1223005" y="3312356"/>
                </a:cubicBezTo>
                <a:lnTo>
                  <a:pt x="1176271" y="3312356"/>
                </a:lnTo>
                <a:cubicBezTo>
                  <a:pt x="1121563" y="3305483"/>
                  <a:pt x="1068780" y="3288988"/>
                  <a:pt x="1014347" y="3280191"/>
                </a:cubicBezTo>
                <a:cubicBezTo>
                  <a:pt x="984382" y="3275243"/>
                  <a:pt x="954966" y="3277167"/>
                  <a:pt x="926375" y="3287064"/>
                </a:cubicBezTo>
                <a:cubicBezTo>
                  <a:pt x="912079" y="3292013"/>
                  <a:pt x="897510" y="3295861"/>
                  <a:pt x="882389" y="3297236"/>
                </a:cubicBezTo>
                <a:cubicBezTo>
                  <a:pt x="851599" y="3300260"/>
                  <a:pt x="824933" y="3288713"/>
                  <a:pt x="799090" y="3273868"/>
                </a:cubicBezTo>
                <a:cubicBezTo>
                  <a:pt x="788369" y="3267545"/>
                  <a:pt x="778583" y="3259198"/>
                  <a:pt x="784851" y="3245993"/>
                </a:cubicBezTo>
                <a:cubicBezTo>
                  <a:pt x="791120" y="3232788"/>
                  <a:pt x="817834" y="3214369"/>
                  <a:pt x="836701" y="3194640"/>
                </a:cubicBezTo>
                <a:cubicBezTo>
                  <a:pt x="846135" y="3184775"/>
                  <a:pt x="858520" y="3174204"/>
                  <a:pt x="870023" y="3163007"/>
                </a:cubicBezTo>
                <a:lnTo>
                  <a:pt x="889281" y="3138698"/>
                </a:lnTo>
                <a:lnTo>
                  <a:pt x="900609" y="3120181"/>
                </a:lnTo>
                <a:lnTo>
                  <a:pt x="899983" y="3116069"/>
                </a:lnTo>
                <a:cubicBezTo>
                  <a:pt x="896685" y="3112495"/>
                  <a:pt x="892011" y="3114970"/>
                  <a:pt x="888437" y="3116069"/>
                </a:cubicBezTo>
                <a:cubicBezTo>
                  <a:pt x="850774" y="3127340"/>
                  <a:pt x="812837" y="3138886"/>
                  <a:pt x="774624" y="3147959"/>
                </a:cubicBezTo>
                <a:cubicBezTo>
                  <a:pt x="693250" y="3167478"/>
                  <a:pt x="611600" y="3187546"/>
                  <a:pt x="528577" y="3199642"/>
                </a:cubicBezTo>
                <a:cubicBezTo>
                  <a:pt x="449127" y="3211189"/>
                  <a:pt x="371328" y="3199917"/>
                  <a:pt x="296826" y="3170227"/>
                </a:cubicBezTo>
                <a:cubicBezTo>
                  <a:pt x="271810" y="3160330"/>
                  <a:pt x="249541" y="3144384"/>
                  <a:pt x="225074" y="3132564"/>
                </a:cubicBezTo>
                <a:cubicBezTo>
                  <a:pt x="196208" y="3118818"/>
                  <a:pt x="165418" y="3108646"/>
                  <a:pt x="138477" y="3090777"/>
                </a:cubicBezTo>
                <a:cubicBezTo>
                  <a:pt x="85694" y="3055039"/>
                  <a:pt x="40333" y="3011603"/>
                  <a:pt x="15591" y="2951946"/>
                </a:cubicBezTo>
                <a:cubicBezTo>
                  <a:pt x="-20973" y="2863974"/>
                  <a:pt x="8718" y="2760333"/>
                  <a:pt x="84319" y="2702601"/>
                </a:cubicBezTo>
                <a:cubicBezTo>
                  <a:pt x="100126" y="2690505"/>
                  <a:pt x="116552" y="2679646"/>
                  <a:pt x="133906" y="2670711"/>
                </a:cubicBezTo>
                <a:lnTo>
                  <a:pt x="138927" y="2668859"/>
                </a:lnTo>
                <a:lnTo>
                  <a:pt x="143197" y="2666117"/>
                </a:lnTo>
                <a:cubicBezTo>
                  <a:pt x="160375" y="2657221"/>
                  <a:pt x="178508" y="2650200"/>
                  <a:pt x="198003" y="2645837"/>
                </a:cubicBezTo>
                <a:cubicBezTo>
                  <a:pt x="267807" y="2630022"/>
                  <a:pt x="334065" y="2603573"/>
                  <a:pt x="402232" y="2582305"/>
                </a:cubicBezTo>
                <a:cubicBezTo>
                  <a:pt x="475853" y="2559401"/>
                  <a:pt x="550019" y="2538405"/>
                  <a:pt x="625274" y="2520410"/>
                </a:cubicBezTo>
                <a:cubicBezTo>
                  <a:pt x="635636" y="2517955"/>
                  <a:pt x="646543" y="2519864"/>
                  <a:pt x="656631" y="2516865"/>
                </a:cubicBezTo>
                <a:cubicBezTo>
                  <a:pt x="626365" y="2496687"/>
                  <a:pt x="598826" y="2473510"/>
                  <a:pt x="573195" y="2447607"/>
                </a:cubicBezTo>
                <a:cubicBezTo>
                  <a:pt x="535294" y="2409161"/>
                  <a:pt x="502029" y="2366624"/>
                  <a:pt x="470399" y="2322725"/>
                </a:cubicBezTo>
                <a:cubicBezTo>
                  <a:pt x="442041" y="2283188"/>
                  <a:pt x="426500" y="2238743"/>
                  <a:pt x="421592" y="2190209"/>
                </a:cubicBezTo>
                <a:cubicBezTo>
                  <a:pt x="420773" y="2135675"/>
                  <a:pt x="419956" y="2081141"/>
                  <a:pt x="424591" y="2026880"/>
                </a:cubicBezTo>
                <a:cubicBezTo>
                  <a:pt x="427317" y="1994705"/>
                  <a:pt x="565015" y="1283586"/>
                  <a:pt x="571559" y="1284405"/>
                </a:cubicBezTo>
                <a:cubicBezTo>
                  <a:pt x="606733" y="1228780"/>
                  <a:pt x="659358" y="1196060"/>
                  <a:pt x="718255" y="1171520"/>
                </a:cubicBezTo>
                <a:cubicBezTo>
                  <a:pt x="723163" y="1169611"/>
                  <a:pt x="838501" y="1125167"/>
                  <a:pt x="873948" y="1111533"/>
                </a:cubicBezTo>
                <a:cubicBezTo>
                  <a:pt x="917575" y="1094900"/>
                  <a:pt x="954658" y="1068996"/>
                  <a:pt x="982471" y="1030550"/>
                </a:cubicBezTo>
                <a:cubicBezTo>
                  <a:pt x="984651" y="1027551"/>
                  <a:pt x="984651" y="1024552"/>
                  <a:pt x="985742" y="1021553"/>
                </a:cubicBezTo>
                <a:cubicBezTo>
                  <a:pt x="1002103" y="991286"/>
                  <a:pt x="1014645" y="959929"/>
                  <a:pt x="1012191" y="924483"/>
                </a:cubicBezTo>
                <a:cubicBezTo>
                  <a:pt x="1011646" y="918211"/>
                  <a:pt x="1011646" y="911667"/>
                  <a:pt x="1009464" y="905668"/>
                </a:cubicBezTo>
                <a:cubicBezTo>
                  <a:pt x="1005647" y="897489"/>
                  <a:pt x="999648" y="890399"/>
                  <a:pt x="995286" y="882219"/>
                </a:cubicBezTo>
                <a:cubicBezTo>
                  <a:pt x="997195" y="893126"/>
                  <a:pt x="990105" y="902942"/>
                  <a:pt x="990651" y="913849"/>
                </a:cubicBezTo>
                <a:cubicBezTo>
                  <a:pt x="988469" y="932390"/>
                  <a:pt x="984379" y="950386"/>
                  <a:pt x="976199" y="967292"/>
                </a:cubicBezTo>
                <a:cubicBezTo>
                  <a:pt x="969655" y="980652"/>
                  <a:pt x="960384" y="989105"/>
                  <a:pt x="944569" y="988014"/>
                </a:cubicBezTo>
                <a:cubicBezTo>
                  <a:pt x="928209" y="986924"/>
                  <a:pt x="920029" y="976562"/>
                  <a:pt x="914030" y="962928"/>
                </a:cubicBezTo>
                <a:cubicBezTo>
                  <a:pt x="911849" y="957748"/>
                  <a:pt x="911849" y="951476"/>
                  <a:pt x="909668" y="946023"/>
                </a:cubicBezTo>
                <a:cubicBezTo>
                  <a:pt x="901215" y="917938"/>
                  <a:pt x="908032" y="890126"/>
                  <a:pt x="909941" y="862314"/>
                </a:cubicBezTo>
                <a:cubicBezTo>
                  <a:pt x="911849" y="833684"/>
                  <a:pt x="912394" y="805327"/>
                  <a:pt x="903669" y="777514"/>
                </a:cubicBezTo>
                <a:cubicBezTo>
                  <a:pt x="899306" y="751883"/>
                  <a:pt x="888672" y="728161"/>
                  <a:pt x="881037" y="703621"/>
                </a:cubicBezTo>
                <a:cubicBezTo>
                  <a:pt x="878584" y="695441"/>
                  <a:pt x="876402" y="686988"/>
                  <a:pt x="873676" y="678808"/>
                </a:cubicBezTo>
                <a:cubicBezTo>
                  <a:pt x="872040" y="673355"/>
                  <a:pt x="872857" y="668992"/>
                  <a:pt x="877220" y="665448"/>
                </a:cubicBezTo>
                <a:cubicBezTo>
                  <a:pt x="878038" y="655632"/>
                  <a:pt x="874766" y="646634"/>
                  <a:pt x="872857" y="637363"/>
                </a:cubicBezTo>
                <a:cubicBezTo>
                  <a:pt x="869313" y="620730"/>
                  <a:pt x="868495" y="604370"/>
                  <a:pt x="871767" y="587465"/>
                </a:cubicBezTo>
                <a:cubicBezTo>
                  <a:pt x="873948" y="576830"/>
                  <a:pt x="877220" y="567014"/>
                  <a:pt x="887309" y="561561"/>
                </a:cubicBezTo>
                <a:cubicBezTo>
                  <a:pt x="893853" y="558016"/>
                  <a:pt x="894125" y="552836"/>
                  <a:pt x="892489" y="546564"/>
                </a:cubicBezTo>
                <a:cubicBezTo>
                  <a:pt x="886764" y="525024"/>
                  <a:pt x="886764" y="503210"/>
                  <a:pt x="893308" y="481942"/>
                </a:cubicBezTo>
                <a:cubicBezTo>
                  <a:pt x="895216" y="475671"/>
                  <a:pt x="894125" y="470490"/>
                  <a:pt x="891126" y="465037"/>
                </a:cubicBezTo>
                <a:cubicBezTo>
                  <a:pt x="881310" y="447313"/>
                  <a:pt x="881583" y="430135"/>
                  <a:pt x="896580" y="415138"/>
                </a:cubicBezTo>
                <a:cubicBezTo>
                  <a:pt x="902306" y="409685"/>
                  <a:pt x="902033" y="403141"/>
                  <a:pt x="901761" y="396324"/>
                </a:cubicBezTo>
                <a:cubicBezTo>
                  <a:pt x="900942" y="375601"/>
                  <a:pt x="899579" y="353788"/>
                  <a:pt x="912122" y="336882"/>
                </a:cubicBezTo>
                <a:cubicBezTo>
                  <a:pt x="925482" y="318614"/>
                  <a:pt x="932299" y="297618"/>
                  <a:pt x="942661" y="278259"/>
                </a:cubicBezTo>
                <a:cubicBezTo>
                  <a:pt x="951659" y="260808"/>
                  <a:pt x="965292" y="247447"/>
                  <a:pt x="982743" y="238722"/>
                </a:cubicBezTo>
                <a:cubicBezTo>
                  <a:pt x="990105" y="235177"/>
                  <a:pt x="995013" y="230269"/>
                  <a:pt x="998285" y="222907"/>
                </a:cubicBezTo>
                <a:cubicBezTo>
                  <a:pt x="1007283" y="203002"/>
                  <a:pt x="1019553" y="185824"/>
                  <a:pt x="1041094" y="177645"/>
                </a:cubicBezTo>
                <a:cubicBezTo>
                  <a:pt x="1045729" y="175735"/>
                  <a:pt x="1047093" y="173009"/>
                  <a:pt x="1046548" y="168101"/>
                </a:cubicBezTo>
                <a:cubicBezTo>
                  <a:pt x="1045457" y="159921"/>
                  <a:pt x="1044912" y="151741"/>
                  <a:pt x="1044366" y="143561"/>
                </a:cubicBezTo>
                <a:cubicBezTo>
                  <a:pt x="1042185" y="100479"/>
                  <a:pt x="1059635" y="68577"/>
                  <a:pt x="1098354" y="50581"/>
                </a:cubicBezTo>
                <a:cubicBezTo>
                  <a:pt x="1105989" y="46763"/>
                  <a:pt x="1111987" y="42401"/>
                  <a:pt x="1116895" y="35311"/>
                </a:cubicBezTo>
                <a:cubicBezTo>
                  <a:pt x="1123712" y="25222"/>
                  <a:pt x="1133801" y="18678"/>
                  <a:pt x="1144708" y="14043"/>
                </a:cubicBezTo>
                <a:cubicBezTo>
                  <a:pt x="1166522" y="4773"/>
                  <a:pt x="1188335" y="69"/>
                  <a:pt x="1210148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三个级别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7448BB0-38EC-4235-AC1B-53B542811E4F}"/>
              </a:ext>
            </a:extLst>
          </p:cNvPr>
          <p:cNvGrpSpPr/>
          <p:nvPr/>
        </p:nvGrpSpPr>
        <p:grpSpPr>
          <a:xfrm>
            <a:off x="998161" y="4207647"/>
            <a:ext cx="2990850" cy="1191037"/>
            <a:chOff x="715618" y="2025336"/>
            <a:chExt cx="1409010" cy="1191037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72340F6-93BA-4637-8C27-D6CBB6645B2A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1"/>
                  </a:solidFill>
                </a:rPr>
                <a:t>四加行</a:t>
              </a:r>
              <a:r>
                <a:rPr lang="zh-CN" altLang="en-US" b="1" dirty="0">
                  <a:solidFill>
                    <a:schemeClr val="accent1"/>
                  </a:solidFill>
                </a:rPr>
                <a:t>、五加行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8E1AA75-A4BF-4D3B-AF05-2FF085D0C9B5}"/>
                </a:ext>
              </a:extLst>
            </p:cNvPr>
            <p:cNvSpPr/>
            <p:nvPr/>
          </p:nvSpPr>
          <p:spPr>
            <a:xfrm>
              <a:off x="745597" y="2385376"/>
              <a:ext cx="1379031" cy="83099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如同小学课程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的：出离心 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菩提心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禅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修：有思维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2B0996A-DC68-4DCF-BBD4-65DBD7633F82}"/>
              </a:ext>
            </a:extLst>
          </p:cNvPr>
          <p:cNvGrpSpPr/>
          <p:nvPr/>
        </p:nvGrpSpPr>
        <p:grpSpPr>
          <a:xfrm>
            <a:off x="4796815" y="2530824"/>
            <a:ext cx="2927960" cy="2171701"/>
            <a:chOff x="715618" y="2025336"/>
            <a:chExt cx="1409010" cy="2197467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9047911-5755-47B2-B99D-20FD722B9E1C}"/>
                </a:ext>
              </a:extLst>
            </p:cNvPr>
            <p:cNvSpPr/>
            <p:nvPr/>
          </p:nvSpPr>
          <p:spPr>
            <a:xfrm>
              <a:off x="715618" y="2025336"/>
              <a:ext cx="1409010" cy="37371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</a:rPr>
                <a:t>禅定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3F8507A-D92D-4C56-A229-35D9894CD54B}"/>
                </a:ext>
              </a:extLst>
            </p:cNvPr>
            <p:cNvSpPr/>
            <p:nvPr/>
          </p:nvSpPr>
          <p:spPr>
            <a:xfrm>
              <a:off x="715618" y="2385376"/>
              <a:ext cx="1409010" cy="183742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十多种不同修法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解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决现代人精神上的问题（浮躁，空虚，孤独，焦虑，抑郁）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目的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：让心静下来，减少杂念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禅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修：没有思维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532E8B4-3087-4F55-878F-6C466FFCB25D}"/>
              </a:ext>
            </a:extLst>
          </p:cNvPr>
          <p:cNvGrpSpPr/>
          <p:nvPr/>
        </p:nvGrpSpPr>
        <p:grpSpPr>
          <a:xfrm>
            <a:off x="8505825" y="2409823"/>
            <a:ext cx="2695577" cy="1404674"/>
            <a:chOff x="715618" y="2025336"/>
            <a:chExt cx="1409010" cy="1544448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019211A-28CA-432E-91EF-5087F8EFC74C}"/>
                </a:ext>
              </a:extLst>
            </p:cNvPr>
            <p:cNvSpPr/>
            <p:nvPr/>
          </p:nvSpPr>
          <p:spPr>
            <a:xfrm>
              <a:off x="715618" y="2025336"/>
              <a:ext cx="1409010" cy="40608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</a:rPr>
                <a:t>空性、无我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3BAAB07-A1E0-4CC2-B478-CA2256629340}"/>
                </a:ext>
              </a:extLst>
            </p:cNvPr>
            <p:cNvSpPr/>
            <p:nvPr/>
          </p:nvSpPr>
          <p:spPr>
            <a:xfrm>
              <a:off x="715618" y="2385376"/>
              <a:ext cx="1409010" cy="118440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中观，禅宗，密宗（大手印，部分大圆满）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目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的：证悟，明心见性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禅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修：超越有无思维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11EA255-3736-4E8A-ABED-4E86E377B6DA}"/>
              </a:ext>
            </a:extLst>
          </p:cNvPr>
          <p:cNvSpPr/>
          <p:nvPr/>
        </p:nvSpPr>
        <p:spPr>
          <a:xfrm>
            <a:off x="1801627" y="5573213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初级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6595C22-2419-4E07-87E4-C2BDA0E40CB0}"/>
              </a:ext>
            </a:extLst>
          </p:cNvPr>
          <p:cNvSpPr/>
          <p:nvPr/>
        </p:nvSpPr>
        <p:spPr>
          <a:xfrm>
            <a:off x="5509933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中级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5F07E45-8C04-4015-9945-55FEFB13901B}"/>
              </a:ext>
            </a:extLst>
          </p:cNvPr>
          <p:cNvSpPr/>
          <p:nvPr/>
        </p:nvSpPr>
        <p:spPr>
          <a:xfrm>
            <a:off x="9196580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zh-CN" altLang="en-US" sz="2000" b="1" dirty="0" smtClean="0"/>
              <a:t>高级</a:t>
            </a:r>
            <a:endParaRPr lang="ko-KR" altLang="en-US" sz="2000" b="1" dirty="0"/>
          </a:p>
        </p:txBody>
      </p:sp>
      <p:grpSp>
        <p:nvGrpSpPr>
          <p:cNvPr id="29" name="그룹 11">
            <a:extLst>
              <a:ext uri="{FF2B5EF4-FFF2-40B4-BE49-F238E27FC236}">
                <a16:creationId xmlns="" xmlns:a16="http://schemas.microsoft.com/office/drawing/2014/main" id="{7DA5E9E0-4F83-426D-B2E6-B60D81849286}"/>
              </a:ext>
            </a:extLst>
          </p:cNvPr>
          <p:cNvGrpSpPr/>
          <p:nvPr/>
        </p:nvGrpSpPr>
        <p:grpSpPr>
          <a:xfrm>
            <a:off x="3981450" y="1200683"/>
            <a:ext cx="4295995" cy="1214201"/>
            <a:chOff x="677788" y="1612086"/>
            <a:chExt cx="3894212" cy="1397742"/>
          </a:xfrm>
          <a:solidFill>
            <a:schemeClr val="accent3"/>
          </a:solidFill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BBFB3E-5384-4504-8F7B-5A2C48E79C3A}"/>
                </a:ext>
              </a:extLst>
            </p:cNvPr>
            <p:cNvSpPr txBox="1"/>
            <p:nvPr/>
          </p:nvSpPr>
          <p:spPr>
            <a:xfrm>
              <a:off x="677788" y="1612086"/>
              <a:ext cx="3894212" cy="58477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cs typeface="Arial" pitchFamily="34" charset="0"/>
                </a:rPr>
                <a:t>慧灯禅修</a:t>
              </a:r>
              <a:endParaRPr lang="ko-KR" altLang="en-US" sz="3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DD528F4-45DB-4A33-937E-49C3A1D1C24B}"/>
                </a:ext>
              </a:extLst>
            </p:cNvPr>
            <p:cNvSpPr txBox="1"/>
            <p:nvPr/>
          </p:nvSpPr>
          <p:spPr>
            <a:xfrm>
              <a:off x="677788" y="2194937"/>
              <a:ext cx="3894212" cy="8148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 smtClean="0">
                  <a:cs typeface="Arial" pitchFamily="34" charset="0"/>
                </a:rPr>
                <a:t>修</a:t>
              </a:r>
              <a:r>
                <a:rPr lang="en-US" altLang="zh-CN" sz="2000" dirty="0" smtClean="0">
                  <a:cs typeface="Arial" pitchFamily="34" charset="0"/>
                </a:rPr>
                <a:t>《</a:t>
              </a:r>
              <a:r>
                <a:rPr lang="zh-CN" altLang="en-US" sz="2000" dirty="0" smtClean="0">
                  <a:cs typeface="Arial" pitchFamily="34" charset="0"/>
                </a:rPr>
                <a:t>慧灯之光</a:t>
              </a:r>
              <a:r>
                <a:rPr lang="en-US" altLang="zh-CN" sz="2000" dirty="0" smtClean="0">
                  <a:cs typeface="Arial" pitchFamily="34" charset="0"/>
                </a:rPr>
                <a:t>》</a:t>
              </a:r>
              <a:r>
                <a:rPr lang="zh-CN" altLang="en-US" sz="2000" dirty="0" smtClean="0">
                  <a:cs typeface="Arial" pitchFamily="34" charset="0"/>
                </a:rPr>
                <a:t>里的禅修方法</a:t>
              </a:r>
              <a:endParaRPr lang="en-US" altLang="zh-CN" sz="2000" dirty="0" smtClean="0">
                <a:cs typeface="Arial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 smtClean="0">
                  <a:cs typeface="Arial" pitchFamily="34" charset="0"/>
                </a:rPr>
                <a:t>禅：调整心态的方法</a:t>
              </a:r>
              <a:endParaRPr lang="ko-KR" altLang="en-US" sz="2000" dirty="0"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93078" y="6320776"/>
            <a:ext cx="318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</a:t>
            </a:r>
            <a:r>
              <a:rPr lang="zh-CN" altLang="en-US" sz="1200" i="1" dirty="0" smtClean="0"/>
              <a:t>为了树立新的人生目标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55048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266F6A0-A1E2-421E-BD1B-78DDC4634AAE}"/>
              </a:ext>
            </a:extLst>
          </p:cNvPr>
          <p:cNvSpPr/>
          <p:nvPr/>
        </p:nvSpPr>
        <p:spPr>
          <a:xfrm>
            <a:off x="4019550" y="366713"/>
            <a:ext cx="7753350" cy="6124575"/>
          </a:xfrm>
          <a:prstGeom prst="roundRect">
            <a:avLst>
              <a:gd name="adj" fmla="val 235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01F204F7-D4AB-484B-889E-72F6D5A41538}"/>
              </a:ext>
            </a:extLst>
          </p:cNvPr>
          <p:cNvSpPr/>
          <p:nvPr/>
        </p:nvSpPr>
        <p:spPr>
          <a:xfrm>
            <a:off x="8927410" y="1150797"/>
            <a:ext cx="2845490" cy="5343182"/>
          </a:xfrm>
          <a:custGeom>
            <a:avLst/>
            <a:gdLst>
              <a:gd name="connsiteX0" fmla="*/ 2753902 w 2845490"/>
              <a:gd name="connsiteY0" fmla="*/ 4852200 h 5343182"/>
              <a:gd name="connsiteX1" fmla="*/ 2734090 w 2845490"/>
              <a:gd name="connsiteY1" fmla="*/ 5072712 h 5343182"/>
              <a:gd name="connsiteX2" fmla="*/ 2743568 w 2845490"/>
              <a:gd name="connsiteY2" fmla="*/ 5089078 h 5343182"/>
              <a:gd name="connsiteX3" fmla="*/ 2757348 w 2845490"/>
              <a:gd name="connsiteY3" fmla="*/ 5076158 h 5343182"/>
              <a:gd name="connsiteX4" fmla="*/ 2753902 w 2845490"/>
              <a:gd name="connsiteY4" fmla="*/ 4852200 h 5343182"/>
              <a:gd name="connsiteX5" fmla="*/ 592726 w 2845490"/>
              <a:gd name="connsiteY5" fmla="*/ 4824637 h 5343182"/>
              <a:gd name="connsiteX6" fmla="*/ 560857 w 2845490"/>
              <a:gd name="connsiteY6" fmla="*/ 4868566 h 5343182"/>
              <a:gd name="connsiteX7" fmla="*/ 540183 w 2845490"/>
              <a:gd name="connsiteY7" fmla="*/ 5056346 h 5343182"/>
              <a:gd name="connsiteX8" fmla="*/ 558271 w 2845490"/>
              <a:gd name="connsiteY8" fmla="*/ 5089938 h 5343182"/>
              <a:gd name="connsiteX9" fmla="*/ 593589 w 2845490"/>
              <a:gd name="connsiteY9" fmla="*/ 5059792 h 5343182"/>
              <a:gd name="connsiteX10" fmla="*/ 609955 w 2845490"/>
              <a:gd name="connsiteY10" fmla="*/ 4868566 h 5343182"/>
              <a:gd name="connsiteX11" fmla="*/ 592726 w 2845490"/>
              <a:gd name="connsiteY11" fmla="*/ 4824637 h 5343182"/>
              <a:gd name="connsiteX12" fmla="*/ 1133666 w 2845490"/>
              <a:gd name="connsiteY12" fmla="*/ 4818608 h 5343182"/>
              <a:gd name="connsiteX13" fmla="*/ 1118163 w 2845490"/>
              <a:gd name="connsiteY13" fmla="*/ 4829805 h 5343182"/>
              <a:gd name="connsiteX14" fmla="*/ 1084568 w 2845490"/>
              <a:gd name="connsiteY14" fmla="*/ 5063235 h 5343182"/>
              <a:gd name="connsiteX15" fmla="*/ 1102657 w 2845490"/>
              <a:gd name="connsiteY15" fmla="*/ 5089078 h 5343182"/>
              <a:gd name="connsiteX16" fmla="*/ 1127637 w 2845490"/>
              <a:gd name="connsiteY16" fmla="*/ 5063235 h 5343182"/>
              <a:gd name="connsiteX17" fmla="*/ 1132806 w 2845490"/>
              <a:gd name="connsiteY17" fmla="*/ 4909052 h 5343182"/>
              <a:gd name="connsiteX18" fmla="*/ 1133666 w 2845490"/>
              <a:gd name="connsiteY18" fmla="*/ 4818608 h 5343182"/>
              <a:gd name="connsiteX19" fmla="*/ 2155250 w 2845490"/>
              <a:gd name="connsiteY19" fmla="*/ 4814299 h 5343182"/>
              <a:gd name="connsiteX20" fmla="*/ 2127687 w 2845490"/>
              <a:gd name="connsiteY20" fmla="*/ 4841003 h 5343182"/>
              <a:gd name="connsiteX21" fmla="*/ 2127687 w 2845490"/>
              <a:gd name="connsiteY21" fmla="*/ 4948673 h 5343182"/>
              <a:gd name="connsiteX22" fmla="*/ 2134578 w 2845490"/>
              <a:gd name="connsiteY22" fmla="*/ 4948673 h 5343182"/>
              <a:gd name="connsiteX23" fmla="*/ 2134578 w 2845490"/>
              <a:gd name="connsiteY23" fmla="*/ 5064957 h 5343182"/>
              <a:gd name="connsiteX24" fmla="*/ 2161282 w 2845490"/>
              <a:gd name="connsiteY24" fmla="*/ 5089078 h 5343182"/>
              <a:gd name="connsiteX25" fmla="*/ 2190568 w 2845490"/>
              <a:gd name="connsiteY25" fmla="*/ 5067543 h 5343182"/>
              <a:gd name="connsiteX26" fmla="*/ 2195736 w 2845490"/>
              <a:gd name="connsiteY26" fmla="*/ 4839280 h 5343182"/>
              <a:gd name="connsiteX27" fmla="*/ 2155250 w 2845490"/>
              <a:gd name="connsiteY27" fmla="*/ 4814299 h 5343182"/>
              <a:gd name="connsiteX28" fmla="*/ 1255119 w 2845490"/>
              <a:gd name="connsiteY28" fmla="*/ 4813439 h 5343182"/>
              <a:gd name="connsiteX29" fmla="*/ 1232725 w 2845490"/>
              <a:gd name="connsiteY29" fmla="*/ 4847894 h 5343182"/>
              <a:gd name="connsiteX30" fmla="*/ 1214636 w 2845490"/>
              <a:gd name="connsiteY30" fmla="*/ 5057206 h 5343182"/>
              <a:gd name="connsiteX31" fmla="*/ 1237030 w 2845490"/>
              <a:gd name="connsiteY31" fmla="*/ 5089078 h 5343182"/>
              <a:gd name="connsiteX32" fmla="*/ 1266319 w 2845490"/>
              <a:gd name="connsiteY32" fmla="*/ 5058069 h 5343182"/>
              <a:gd name="connsiteX33" fmla="*/ 1272348 w 2845490"/>
              <a:gd name="connsiteY33" fmla="*/ 4951259 h 5343182"/>
              <a:gd name="connsiteX34" fmla="*/ 1274931 w 2845490"/>
              <a:gd name="connsiteY34" fmla="*/ 4951259 h 5343182"/>
              <a:gd name="connsiteX35" fmla="*/ 1273208 w 2845490"/>
              <a:gd name="connsiteY35" fmla="*/ 4852200 h 5343182"/>
              <a:gd name="connsiteX36" fmla="*/ 1255119 w 2845490"/>
              <a:gd name="connsiteY36" fmla="*/ 4813439 h 5343182"/>
              <a:gd name="connsiteX37" fmla="*/ 1828794 w 2845490"/>
              <a:gd name="connsiteY37" fmla="*/ 4806548 h 5343182"/>
              <a:gd name="connsiteX38" fmla="*/ 1545401 w 2845490"/>
              <a:gd name="connsiteY38" fmla="*/ 4812576 h 5343182"/>
              <a:gd name="connsiteX39" fmla="*/ 1556601 w 2845490"/>
              <a:gd name="connsiteY39" fmla="*/ 4818608 h 5343182"/>
              <a:gd name="connsiteX40" fmla="*/ 1511809 w 2845490"/>
              <a:gd name="connsiteY40" fmla="*/ 4818608 h 5343182"/>
              <a:gd name="connsiteX41" fmla="*/ 1429116 w 2845490"/>
              <a:gd name="connsiteY41" fmla="*/ 4890961 h 5343182"/>
              <a:gd name="connsiteX42" fmla="*/ 1437731 w 2845490"/>
              <a:gd name="connsiteY42" fmla="*/ 5058069 h 5343182"/>
              <a:gd name="connsiteX43" fmla="*/ 1472185 w 2845490"/>
              <a:gd name="connsiteY43" fmla="*/ 5089938 h 5343182"/>
              <a:gd name="connsiteX44" fmla="*/ 1833960 w 2845490"/>
              <a:gd name="connsiteY44" fmla="*/ 5089938 h 5343182"/>
              <a:gd name="connsiteX45" fmla="*/ 1866692 w 2845490"/>
              <a:gd name="connsiteY45" fmla="*/ 5058069 h 5343182"/>
              <a:gd name="connsiteX46" fmla="*/ 1857217 w 2845490"/>
              <a:gd name="connsiteY46" fmla="*/ 4834974 h 5343182"/>
              <a:gd name="connsiteX47" fmla="*/ 1828794 w 2845490"/>
              <a:gd name="connsiteY47" fmla="*/ 4806548 h 5343182"/>
              <a:gd name="connsiteX48" fmla="*/ 1981256 w 2845490"/>
              <a:gd name="connsiteY48" fmla="*/ 4804825 h 5343182"/>
              <a:gd name="connsiteX49" fmla="*/ 1968333 w 2845490"/>
              <a:gd name="connsiteY49" fmla="*/ 4827220 h 5343182"/>
              <a:gd name="connsiteX50" fmla="*/ 1990730 w 2845490"/>
              <a:gd name="connsiteY50" fmla="*/ 5070126 h 5343182"/>
              <a:gd name="connsiteX51" fmla="*/ 2026045 w 2845490"/>
              <a:gd name="connsiteY51" fmla="*/ 5089078 h 5343182"/>
              <a:gd name="connsiteX52" fmla="*/ 2043274 w 2845490"/>
              <a:gd name="connsiteY52" fmla="*/ 5066680 h 5343182"/>
              <a:gd name="connsiteX53" fmla="*/ 2022600 w 2845490"/>
              <a:gd name="connsiteY53" fmla="*/ 4940061 h 5343182"/>
              <a:gd name="connsiteX54" fmla="*/ 2002788 w 2845490"/>
              <a:gd name="connsiteY54" fmla="*/ 4826360 h 5343182"/>
              <a:gd name="connsiteX55" fmla="*/ 1981256 w 2845490"/>
              <a:gd name="connsiteY55" fmla="*/ 4804825 h 5343182"/>
              <a:gd name="connsiteX56" fmla="*/ 1636168 w 2845490"/>
              <a:gd name="connsiteY56" fmla="*/ 107 h 5343182"/>
              <a:gd name="connsiteX57" fmla="*/ 1658242 w 2845490"/>
              <a:gd name="connsiteY57" fmla="*/ 20781 h 5343182"/>
              <a:gd name="connsiteX58" fmla="*/ 1667717 w 2845490"/>
              <a:gd name="connsiteY58" fmla="*/ 269716 h 5343182"/>
              <a:gd name="connsiteX59" fmla="*/ 1712506 w 2845490"/>
              <a:gd name="connsiteY59" fmla="*/ 346377 h 5343182"/>
              <a:gd name="connsiteX60" fmla="*/ 1771081 w 2845490"/>
              <a:gd name="connsiteY60" fmla="*/ 381695 h 5343182"/>
              <a:gd name="connsiteX61" fmla="*/ 1712506 w 2845490"/>
              <a:gd name="connsiteY61" fmla="*/ 516068 h 5343182"/>
              <a:gd name="connsiteX62" fmla="*/ 1692694 w 2845490"/>
              <a:gd name="connsiteY62" fmla="*/ 635798 h 5343182"/>
              <a:gd name="connsiteX63" fmla="*/ 1703032 w 2845490"/>
              <a:gd name="connsiteY63" fmla="*/ 677142 h 5343182"/>
              <a:gd name="connsiteX64" fmla="*/ 1718538 w 2845490"/>
              <a:gd name="connsiteY64" fmla="*/ 721074 h 5343182"/>
              <a:gd name="connsiteX65" fmla="*/ 1789170 w 2845490"/>
              <a:gd name="connsiteY65" fmla="*/ 892485 h 5343182"/>
              <a:gd name="connsiteX66" fmla="*/ 2078589 w 2845490"/>
              <a:gd name="connsiteY66" fmla="*/ 1181044 h 5343182"/>
              <a:gd name="connsiteX67" fmla="*/ 2158696 w 2845490"/>
              <a:gd name="connsiteY67" fmla="*/ 1207747 h 5343182"/>
              <a:gd name="connsiteX68" fmla="*/ 2361119 w 2845490"/>
              <a:gd name="connsiteY68" fmla="*/ 1190518 h 5343182"/>
              <a:gd name="connsiteX69" fmla="*/ 2243972 w 2845490"/>
              <a:gd name="connsiteY69" fmla="*/ 1417922 h 5343182"/>
              <a:gd name="connsiteX70" fmla="*/ 2258614 w 2845490"/>
              <a:gd name="connsiteY70" fmla="*/ 1461851 h 5343182"/>
              <a:gd name="connsiteX71" fmla="*/ 2262923 w 2845490"/>
              <a:gd name="connsiteY71" fmla="*/ 1525592 h 5343182"/>
              <a:gd name="connsiteX72" fmla="*/ 2096678 w 2845490"/>
              <a:gd name="connsiteY72" fmla="*/ 1649628 h 5343182"/>
              <a:gd name="connsiteX73" fmla="*/ 2389542 w 2845490"/>
              <a:gd name="connsiteY73" fmla="*/ 1632402 h 5343182"/>
              <a:gd name="connsiteX74" fmla="*/ 2324941 w 2845490"/>
              <a:gd name="connsiteY74" fmla="*/ 1898563 h 5343182"/>
              <a:gd name="connsiteX75" fmla="*/ 2295655 w 2845490"/>
              <a:gd name="connsiteY75" fmla="*/ 1924407 h 5343182"/>
              <a:gd name="connsiteX76" fmla="*/ 2189705 w 2845490"/>
              <a:gd name="connsiteY76" fmla="*/ 1959721 h 5343182"/>
              <a:gd name="connsiteX77" fmla="*/ 2142330 w 2845490"/>
              <a:gd name="connsiteY77" fmla="*/ 2061363 h 5343182"/>
              <a:gd name="connsiteX78" fmla="*/ 2179370 w 2845490"/>
              <a:gd name="connsiteY78" fmla="*/ 2069115 h 5343182"/>
              <a:gd name="connsiteX79" fmla="*/ 2452423 w 2845490"/>
              <a:gd name="connsiteY79" fmla="*/ 2038106 h 5343182"/>
              <a:gd name="connsiteX80" fmla="*/ 2494630 w 2845490"/>
              <a:gd name="connsiteY80" fmla="*/ 2038106 h 5343182"/>
              <a:gd name="connsiteX81" fmla="*/ 2395574 w 2845490"/>
              <a:gd name="connsiteY81" fmla="*/ 2318913 h 5343182"/>
              <a:gd name="connsiteX82" fmla="*/ 2364565 w 2845490"/>
              <a:gd name="connsiteY82" fmla="*/ 2343893 h 5343182"/>
              <a:gd name="connsiteX83" fmla="*/ 2224160 w 2845490"/>
              <a:gd name="connsiteY83" fmla="*/ 2383517 h 5343182"/>
              <a:gd name="connsiteX84" fmla="*/ 2190568 w 2845490"/>
              <a:gd name="connsiteY84" fmla="*/ 2433474 h 5343182"/>
              <a:gd name="connsiteX85" fmla="*/ 2192291 w 2845490"/>
              <a:gd name="connsiteY85" fmla="*/ 2442089 h 5343182"/>
              <a:gd name="connsiteX86" fmla="*/ 2280149 w 2845490"/>
              <a:gd name="connsiteY86" fmla="*/ 2520473 h 5343182"/>
              <a:gd name="connsiteX87" fmla="*/ 2553205 w 2845490"/>
              <a:gd name="connsiteY87" fmla="*/ 2504107 h 5343182"/>
              <a:gd name="connsiteX88" fmla="*/ 2486878 w 2845490"/>
              <a:gd name="connsiteY88" fmla="*/ 2646235 h 5343182"/>
              <a:gd name="connsiteX89" fmla="*/ 2283595 w 2845490"/>
              <a:gd name="connsiteY89" fmla="*/ 2861575 h 5343182"/>
              <a:gd name="connsiteX90" fmla="*/ 2245694 w 2845490"/>
              <a:gd name="connsiteY90" fmla="*/ 2927902 h 5343182"/>
              <a:gd name="connsiteX91" fmla="*/ 2254309 w 2845490"/>
              <a:gd name="connsiteY91" fmla="*/ 3057107 h 5343182"/>
              <a:gd name="connsiteX92" fmla="*/ 2281012 w 2845490"/>
              <a:gd name="connsiteY92" fmla="*/ 3076056 h 5343182"/>
              <a:gd name="connsiteX93" fmla="*/ 2620392 w 2845490"/>
              <a:gd name="connsiteY93" fmla="*/ 3032989 h 5343182"/>
              <a:gd name="connsiteX94" fmla="*/ 2537699 w 2845490"/>
              <a:gd name="connsiteY94" fmla="*/ 3209569 h 5343182"/>
              <a:gd name="connsiteX95" fmla="*/ 2404188 w 2845490"/>
              <a:gd name="connsiteY95" fmla="*/ 3332745 h 5343182"/>
              <a:gd name="connsiteX96" fmla="*/ 2251726 w 2845490"/>
              <a:gd name="connsiteY96" fmla="*/ 3390458 h 5343182"/>
              <a:gd name="connsiteX97" fmla="*/ 2228468 w 2845490"/>
              <a:gd name="connsiteY97" fmla="*/ 3437833 h 5343182"/>
              <a:gd name="connsiteX98" fmla="*/ 2262923 w 2845490"/>
              <a:gd name="connsiteY98" fmla="*/ 3450753 h 5343182"/>
              <a:gd name="connsiteX99" fmla="*/ 2345613 w 2845490"/>
              <a:gd name="connsiteY99" fmla="*/ 3453336 h 5343182"/>
              <a:gd name="connsiteX100" fmla="*/ 2330970 w 2845490"/>
              <a:gd name="connsiteY100" fmla="*/ 3535165 h 5343182"/>
              <a:gd name="connsiteX101" fmla="*/ 2315467 w 2845490"/>
              <a:gd name="connsiteY101" fmla="*/ 3639393 h 5343182"/>
              <a:gd name="connsiteX102" fmla="*/ 2418831 w 2845490"/>
              <a:gd name="connsiteY102" fmla="*/ 3648867 h 5343182"/>
              <a:gd name="connsiteX103" fmla="*/ 2660015 w 2845490"/>
              <a:gd name="connsiteY103" fmla="*/ 3652313 h 5343182"/>
              <a:gd name="connsiteX104" fmla="*/ 2712556 w 2845490"/>
              <a:gd name="connsiteY104" fmla="*/ 3662650 h 5343182"/>
              <a:gd name="connsiteX105" fmla="*/ 2585937 w 2845490"/>
              <a:gd name="connsiteY105" fmla="*/ 3853013 h 5343182"/>
              <a:gd name="connsiteX106" fmla="*/ 2544590 w 2845490"/>
              <a:gd name="connsiteY106" fmla="*/ 3873685 h 5343182"/>
              <a:gd name="connsiteX107" fmla="*/ 2337862 w 2845490"/>
              <a:gd name="connsiteY107" fmla="*/ 3943455 h 5343182"/>
              <a:gd name="connsiteX108" fmla="*/ 2299961 w 2845490"/>
              <a:gd name="connsiteY108" fmla="*/ 3991692 h 5343182"/>
              <a:gd name="connsiteX109" fmla="*/ 2298238 w 2845490"/>
              <a:gd name="connsiteY109" fmla="*/ 4043373 h 5343182"/>
              <a:gd name="connsiteX110" fmla="*/ 2350782 w 2845490"/>
              <a:gd name="connsiteY110" fmla="*/ 4097640 h 5343182"/>
              <a:gd name="connsiteX111" fmla="*/ 2376622 w 2845490"/>
              <a:gd name="connsiteY111" fmla="*/ 4127789 h 5343182"/>
              <a:gd name="connsiteX112" fmla="*/ 2355950 w 2845490"/>
              <a:gd name="connsiteY112" fmla="*/ 4294034 h 5343182"/>
              <a:gd name="connsiteX113" fmla="*/ 2385236 w 2845490"/>
              <a:gd name="connsiteY113" fmla="*/ 4336241 h 5343182"/>
              <a:gd name="connsiteX114" fmla="*/ 2845490 w 2845490"/>
              <a:gd name="connsiteY114" fmla="*/ 4470025 h 5343182"/>
              <a:gd name="connsiteX115" fmla="*/ 2845490 w 2845490"/>
              <a:gd name="connsiteY115" fmla="*/ 4805265 h 5343182"/>
              <a:gd name="connsiteX116" fmla="*/ 2829165 w 2845490"/>
              <a:gd name="connsiteY116" fmla="*/ 4818284 h 5343182"/>
              <a:gd name="connsiteX117" fmla="*/ 2823675 w 2845490"/>
              <a:gd name="connsiteY117" fmla="*/ 4849617 h 5343182"/>
              <a:gd name="connsiteX118" fmla="*/ 2840041 w 2845490"/>
              <a:gd name="connsiteY118" fmla="*/ 5058929 h 5343182"/>
              <a:gd name="connsiteX119" fmla="*/ 2845490 w 2845490"/>
              <a:gd name="connsiteY119" fmla="*/ 5083015 h 5343182"/>
              <a:gd name="connsiteX120" fmla="*/ 2845490 w 2845490"/>
              <a:gd name="connsiteY120" fmla="*/ 5338977 h 5343182"/>
              <a:gd name="connsiteX121" fmla="*/ 2823675 w 2845490"/>
              <a:gd name="connsiteY121" fmla="*/ 5343182 h 5343182"/>
              <a:gd name="connsiteX122" fmla="*/ 2797834 w 2845490"/>
              <a:gd name="connsiteY122" fmla="*/ 5343182 h 5343182"/>
              <a:gd name="connsiteX123" fmla="*/ 264544 w 2845490"/>
              <a:gd name="connsiteY123" fmla="*/ 5343182 h 5343182"/>
              <a:gd name="connsiteX124" fmla="*/ 260238 w 2845490"/>
              <a:gd name="connsiteY124" fmla="*/ 5063235 h 5343182"/>
              <a:gd name="connsiteX125" fmla="*/ 375663 w 2845490"/>
              <a:gd name="connsiteY125" fmla="*/ 5062375 h 5343182"/>
              <a:gd name="connsiteX126" fmla="*/ 423898 w 2845490"/>
              <a:gd name="connsiteY126" fmla="*/ 5014137 h 5343182"/>
              <a:gd name="connsiteX127" fmla="*/ 433375 w 2845490"/>
              <a:gd name="connsiteY127" fmla="*/ 4885795 h 5343182"/>
              <a:gd name="connsiteX128" fmla="*/ 383414 w 2845490"/>
              <a:gd name="connsiteY128" fmla="*/ 4800519 h 5343182"/>
              <a:gd name="connsiteX129" fmla="*/ 65570 w 2845490"/>
              <a:gd name="connsiteY129" fmla="*/ 4646334 h 5343182"/>
              <a:gd name="connsiteX130" fmla="*/ 34561 w 2845490"/>
              <a:gd name="connsiteY130" fmla="*/ 4630828 h 5343182"/>
              <a:gd name="connsiteX131" fmla="*/ 106 w 2845490"/>
              <a:gd name="connsiteY131" fmla="*/ 4591205 h 5343182"/>
              <a:gd name="connsiteX132" fmla="*/ 43172 w 2845490"/>
              <a:gd name="connsiteY132" fmla="*/ 4555890 h 5343182"/>
              <a:gd name="connsiteX133" fmla="*/ 580669 w 2845490"/>
              <a:gd name="connsiteY133" fmla="*/ 4399122 h 5343182"/>
              <a:gd name="connsiteX134" fmla="*/ 848553 w 2845490"/>
              <a:gd name="connsiteY134" fmla="*/ 4319875 h 5343182"/>
              <a:gd name="connsiteX135" fmla="*/ 895068 w 2845490"/>
              <a:gd name="connsiteY135" fmla="*/ 4243214 h 5343182"/>
              <a:gd name="connsiteX136" fmla="*/ 882148 w 2845490"/>
              <a:gd name="connsiteY136" fmla="*/ 4123483 h 5343182"/>
              <a:gd name="connsiteX137" fmla="*/ 915740 w 2845490"/>
              <a:gd name="connsiteY137" fmla="*/ 4075245 h 5343182"/>
              <a:gd name="connsiteX138" fmla="*/ 957949 w 2845490"/>
              <a:gd name="connsiteY138" fmla="*/ 4036485 h 5343182"/>
              <a:gd name="connsiteX139" fmla="*/ 926940 w 2845490"/>
              <a:gd name="connsiteY139" fmla="*/ 3961543 h 5343182"/>
              <a:gd name="connsiteX140" fmla="*/ 842524 w 2845490"/>
              <a:gd name="connsiteY140" fmla="*/ 3928811 h 5343182"/>
              <a:gd name="connsiteX141" fmla="*/ 591003 w 2845490"/>
              <a:gd name="connsiteY141" fmla="*/ 3735866 h 5343182"/>
              <a:gd name="connsiteX142" fmla="*/ 562580 w 2845490"/>
              <a:gd name="connsiteY142" fmla="*/ 3692796 h 5343182"/>
              <a:gd name="connsiteX143" fmla="*/ 597895 w 2845490"/>
              <a:gd name="connsiteY143" fmla="*/ 3626473 h 5343182"/>
              <a:gd name="connsiteX144" fmla="*/ 843384 w 2845490"/>
              <a:gd name="connsiteY144" fmla="*/ 3624750 h 5343182"/>
              <a:gd name="connsiteX145" fmla="*/ 921771 w 2845490"/>
              <a:gd name="connsiteY145" fmla="*/ 3521385 h 5343182"/>
              <a:gd name="connsiteX146" fmla="*/ 917463 w 2845490"/>
              <a:gd name="connsiteY146" fmla="*/ 3505019 h 5343182"/>
              <a:gd name="connsiteX147" fmla="*/ 983789 w 2845490"/>
              <a:gd name="connsiteY147" fmla="*/ 3419744 h 5343182"/>
              <a:gd name="connsiteX148" fmla="*/ 1000155 w 2845490"/>
              <a:gd name="connsiteY148" fmla="*/ 3413712 h 5343182"/>
              <a:gd name="connsiteX149" fmla="*/ 970006 w 2845490"/>
              <a:gd name="connsiteY149" fmla="*/ 3389595 h 5343182"/>
              <a:gd name="connsiteX150" fmla="*/ 814098 w 2845490"/>
              <a:gd name="connsiteY150" fmla="*/ 3328437 h 5343182"/>
              <a:gd name="connsiteX151" fmla="*/ 749497 w 2845490"/>
              <a:gd name="connsiteY151" fmla="*/ 3269864 h 5343182"/>
              <a:gd name="connsiteX152" fmla="*/ 654747 w 2845490"/>
              <a:gd name="connsiteY152" fmla="*/ 3071750 h 5343182"/>
              <a:gd name="connsiteX153" fmla="*/ 699536 w 2845490"/>
              <a:gd name="connsiteY153" fmla="*/ 3014038 h 5343182"/>
              <a:gd name="connsiteX154" fmla="*/ 980344 w 2845490"/>
              <a:gd name="connsiteY154" fmla="*/ 3067444 h 5343182"/>
              <a:gd name="connsiteX155" fmla="*/ 1024273 w 2845490"/>
              <a:gd name="connsiteY155" fmla="*/ 3036435 h 5343182"/>
              <a:gd name="connsiteX156" fmla="*/ 1031164 w 2845490"/>
              <a:gd name="connsiteY156" fmla="*/ 2912396 h 5343182"/>
              <a:gd name="connsiteX157" fmla="*/ 1004461 w 2845490"/>
              <a:gd name="connsiteY157" fmla="*/ 2865021 h 5343182"/>
              <a:gd name="connsiteX158" fmla="*/ 783089 w 2845490"/>
              <a:gd name="connsiteY158" fmla="*/ 2628146 h 5343182"/>
              <a:gd name="connsiteX159" fmla="*/ 723654 w 2845490"/>
              <a:gd name="connsiteY159" fmla="*/ 2502384 h 5343182"/>
              <a:gd name="connsiteX160" fmla="*/ 941583 w 2845490"/>
              <a:gd name="connsiteY160" fmla="*/ 2513581 h 5343182"/>
              <a:gd name="connsiteX161" fmla="*/ 1052699 w 2845490"/>
              <a:gd name="connsiteY161" fmla="*/ 2518750 h 5343182"/>
              <a:gd name="connsiteX162" fmla="*/ 1082845 w 2845490"/>
              <a:gd name="connsiteY162" fmla="*/ 2489464 h 5343182"/>
              <a:gd name="connsiteX163" fmla="*/ 994987 w 2845490"/>
              <a:gd name="connsiteY163" fmla="*/ 2366288 h 5343182"/>
              <a:gd name="connsiteX164" fmla="*/ 849416 w 2845490"/>
              <a:gd name="connsiteY164" fmla="*/ 2227608 h 5343182"/>
              <a:gd name="connsiteX165" fmla="*/ 782229 w 2845490"/>
              <a:gd name="connsiteY165" fmla="*/ 2032940 h 5343182"/>
              <a:gd name="connsiteX166" fmla="*/ 1008770 w 2845490"/>
              <a:gd name="connsiteY166" fmla="*/ 2056194 h 5343182"/>
              <a:gd name="connsiteX167" fmla="*/ 1106966 w 2845490"/>
              <a:gd name="connsiteY167" fmla="*/ 2069115 h 5343182"/>
              <a:gd name="connsiteX168" fmla="*/ 1135389 w 2845490"/>
              <a:gd name="connsiteY168" fmla="*/ 2045860 h 5343182"/>
              <a:gd name="connsiteX169" fmla="*/ 1070788 w 2845490"/>
              <a:gd name="connsiteY169" fmla="*/ 1952830 h 5343182"/>
              <a:gd name="connsiteX170" fmla="*/ 926077 w 2845490"/>
              <a:gd name="connsiteY170" fmla="*/ 1790893 h 5343182"/>
              <a:gd name="connsiteX171" fmla="*/ 888176 w 2845490"/>
              <a:gd name="connsiteY171" fmla="*/ 1629816 h 5343182"/>
              <a:gd name="connsiteX172" fmla="*/ 1186210 w 2845490"/>
              <a:gd name="connsiteY172" fmla="*/ 1647905 h 5343182"/>
              <a:gd name="connsiteX173" fmla="*/ 1113857 w 2845490"/>
              <a:gd name="connsiteY173" fmla="*/ 1591916 h 5343182"/>
              <a:gd name="connsiteX174" fmla="*/ 1011353 w 2845490"/>
              <a:gd name="connsiteY174" fmla="*/ 1520423 h 5343182"/>
              <a:gd name="connsiteX175" fmla="*/ 1019967 w 2845490"/>
              <a:gd name="connsiteY175" fmla="*/ 1460128 h 5343182"/>
              <a:gd name="connsiteX176" fmla="*/ 1035470 w 2845490"/>
              <a:gd name="connsiteY176" fmla="*/ 1419645 h 5343182"/>
              <a:gd name="connsiteX177" fmla="*/ 917463 w 2845490"/>
              <a:gd name="connsiteY177" fmla="*/ 1193104 h 5343182"/>
              <a:gd name="connsiteX178" fmla="*/ 962255 w 2845490"/>
              <a:gd name="connsiteY178" fmla="*/ 1190518 h 5343182"/>
              <a:gd name="connsiteX179" fmla="*/ 990681 w 2845490"/>
              <a:gd name="connsiteY179" fmla="*/ 1175015 h 5343182"/>
              <a:gd name="connsiteX180" fmla="*/ 1110411 w 2845490"/>
              <a:gd name="connsiteY180" fmla="*/ 1181907 h 5343182"/>
              <a:gd name="connsiteX181" fmla="*/ 1184487 w 2845490"/>
              <a:gd name="connsiteY181" fmla="*/ 1157787 h 5343182"/>
              <a:gd name="connsiteX182" fmla="*/ 1506640 w 2845490"/>
              <a:gd name="connsiteY182" fmla="*/ 835636 h 5343182"/>
              <a:gd name="connsiteX183" fmla="*/ 1535066 w 2845490"/>
              <a:gd name="connsiteY183" fmla="*/ 757252 h 5343182"/>
              <a:gd name="connsiteX184" fmla="*/ 1552292 w 2845490"/>
              <a:gd name="connsiteY184" fmla="*/ 657330 h 5343182"/>
              <a:gd name="connsiteX185" fmla="*/ 1554015 w 2845490"/>
              <a:gd name="connsiteY185" fmla="*/ 628044 h 5343182"/>
              <a:gd name="connsiteX186" fmla="*/ 1542818 w 2845490"/>
              <a:gd name="connsiteY186" fmla="*/ 488502 h 5343182"/>
              <a:gd name="connsiteX187" fmla="*/ 1515255 w 2845490"/>
              <a:gd name="connsiteY187" fmla="*/ 410118 h 5343182"/>
              <a:gd name="connsiteX188" fmla="*/ 1526452 w 2845490"/>
              <a:gd name="connsiteY188" fmla="*/ 344654 h 5343182"/>
              <a:gd name="connsiteX189" fmla="*/ 1587610 w 2845490"/>
              <a:gd name="connsiteY189" fmla="*/ 227509 h 5343182"/>
              <a:gd name="connsiteX190" fmla="*/ 1608282 w 2845490"/>
              <a:gd name="connsiteY190" fmla="*/ 168074 h 5343182"/>
              <a:gd name="connsiteX191" fmla="*/ 1616033 w 2845490"/>
              <a:gd name="connsiteY191" fmla="*/ 28532 h 5343182"/>
              <a:gd name="connsiteX192" fmla="*/ 1636168 w 2845490"/>
              <a:gd name="connsiteY192" fmla="*/ 107 h 534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845490" h="5343182">
                <a:moveTo>
                  <a:pt x="2753902" y="4852200"/>
                </a:moveTo>
                <a:cubicBezTo>
                  <a:pt x="2734953" y="4924555"/>
                  <a:pt x="2738399" y="4998634"/>
                  <a:pt x="2734090" y="5072712"/>
                </a:cubicBezTo>
                <a:cubicBezTo>
                  <a:pt x="2734090" y="5080463"/>
                  <a:pt x="2734090" y="5088215"/>
                  <a:pt x="2743568" y="5089078"/>
                </a:cubicBezTo>
                <a:cubicBezTo>
                  <a:pt x="2753042" y="5089938"/>
                  <a:pt x="2756488" y="5083909"/>
                  <a:pt x="2757348" y="5076158"/>
                </a:cubicBezTo>
                <a:cubicBezTo>
                  <a:pt x="2762516" y="5001217"/>
                  <a:pt x="2766822" y="4926278"/>
                  <a:pt x="2753902" y="4852200"/>
                </a:cubicBezTo>
                <a:close/>
                <a:moveTo>
                  <a:pt x="592726" y="4824637"/>
                </a:moveTo>
                <a:cubicBezTo>
                  <a:pt x="558271" y="4820331"/>
                  <a:pt x="563440" y="4849617"/>
                  <a:pt x="560857" y="4868566"/>
                </a:cubicBezTo>
                <a:cubicBezTo>
                  <a:pt x="553103" y="4930584"/>
                  <a:pt x="546214" y="4993465"/>
                  <a:pt x="540183" y="5056346"/>
                </a:cubicBezTo>
                <a:cubicBezTo>
                  <a:pt x="538460" y="5070126"/>
                  <a:pt x="530708" y="5089078"/>
                  <a:pt x="558271" y="5089938"/>
                </a:cubicBezTo>
                <a:cubicBezTo>
                  <a:pt x="580669" y="5090801"/>
                  <a:pt x="591866" y="5084769"/>
                  <a:pt x="593589" y="5059792"/>
                </a:cubicBezTo>
                <a:cubicBezTo>
                  <a:pt x="597035" y="4996911"/>
                  <a:pt x="603926" y="4934030"/>
                  <a:pt x="609955" y="4868566"/>
                </a:cubicBezTo>
                <a:cubicBezTo>
                  <a:pt x="603064" y="4854786"/>
                  <a:pt x="627181" y="4827220"/>
                  <a:pt x="592726" y="4824637"/>
                </a:cubicBezTo>
                <a:close/>
                <a:moveTo>
                  <a:pt x="1133666" y="4818608"/>
                </a:moveTo>
                <a:cubicBezTo>
                  <a:pt x="1119886" y="4818608"/>
                  <a:pt x="1119023" y="4824637"/>
                  <a:pt x="1118163" y="4829805"/>
                </a:cubicBezTo>
                <a:cubicBezTo>
                  <a:pt x="1106966" y="4907329"/>
                  <a:pt x="1095768" y="4985713"/>
                  <a:pt x="1084568" y="5063235"/>
                </a:cubicBezTo>
                <a:cubicBezTo>
                  <a:pt x="1081985" y="5077018"/>
                  <a:pt x="1083708" y="5088215"/>
                  <a:pt x="1102657" y="5089078"/>
                </a:cubicBezTo>
                <a:cubicBezTo>
                  <a:pt x="1121609" y="5089938"/>
                  <a:pt x="1126777" y="5080463"/>
                  <a:pt x="1127637" y="5063235"/>
                </a:cubicBezTo>
                <a:cubicBezTo>
                  <a:pt x="1129360" y="5011554"/>
                  <a:pt x="1131943" y="4960733"/>
                  <a:pt x="1132806" y="4909052"/>
                </a:cubicBezTo>
                <a:cubicBezTo>
                  <a:pt x="1133666" y="4878903"/>
                  <a:pt x="1132806" y="4847894"/>
                  <a:pt x="1133666" y="4818608"/>
                </a:cubicBezTo>
                <a:close/>
                <a:moveTo>
                  <a:pt x="2155250" y="4814299"/>
                </a:moveTo>
                <a:cubicBezTo>
                  <a:pt x="2134578" y="4810854"/>
                  <a:pt x="2127687" y="4821191"/>
                  <a:pt x="2127687" y="4841003"/>
                </a:cubicBezTo>
                <a:cubicBezTo>
                  <a:pt x="2128550" y="4877180"/>
                  <a:pt x="2127687" y="4912495"/>
                  <a:pt x="2127687" y="4948673"/>
                </a:cubicBezTo>
                <a:cubicBezTo>
                  <a:pt x="2130273" y="4948673"/>
                  <a:pt x="2131996" y="4948673"/>
                  <a:pt x="2134578" y="4948673"/>
                </a:cubicBezTo>
                <a:cubicBezTo>
                  <a:pt x="2134578" y="4987436"/>
                  <a:pt x="2134578" y="5026197"/>
                  <a:pt x="2134578" y="5064957"/>
                </a:cubicBezTo>
                <a:cubicBezTo>
                  <a:pt x="2134578" y="5083046"/>
                  <a:pt x="2144053" y="5089078"/>
                  <a:pt x="2161282" y="5089078"/>
                </a:cubicBezTo>
                <a:cubicBezTo>
                  <a:pt x="2176785" y="5089078"/>
                  <a:pt x="2189705" y="5087355"/>
                  <a:pt x="2190568" y="5067543"/>
                </a:cubicBezTo>
                <a:cubicBezTo>
                  <a:pt x="2192291" y="4991742"/>
                  <a:pt x="2194014" y="4915941"/>
                  <a:pt x="2195736" y="4839280"/>
                </a:cubicBezTo>
                <a:cubicBezTo>
                  <a:pt x="2196596" y="4809994"/>
                  <a:pt x="2172479" y="4816885"/>
                  <a:pt x="2155250" y="4814299"/>
                </a:cubicBezTo>
                <a:close/>
                <a:moveTo>
                  <a:pt x="1255119" y="4813439"/>
                </a:moveTo>
                <a:cubicBezTo>
                  <a:pt x="1231002" y="4813439"/>
                  <a:pt x="1234448" y="4834111"/>
                  <a:pt x="1232725" y="4847894"/>
                </a:cubicBezTo>
                <a:cubicBezTo>
                  <a:pt x="1225833" y="4917664"/>
                  <a:pt x="1220664" y="4987436"/>
                  <a:pt x="1214636" y="5057206"/>
                </a:cubicBezTo>
                <a:cubicBezTo>
                  <a:pt x="1212913" y="5073572"/>
                  <a:pt x="1212913" y="5088215"/>
                  <a:pt x="1237030" y="5089078"/>
                </a:cubicBezTo>
                <a:cubicBezTo>
                  <a:pt x="1261151" y="5089938"/>
                  <a:pt x="1265456" y="5078741"/>
                  <a:pt x="1266319" y="5058069"/>
                </a:cubicBezTo>
                <a:cubicBezTo>
                  <a:pt x="1268042" y="5022751"/>
                  <a:pt x="1270625" y="4986573"/>
                  <a:pt x="1272348" y="4951259"/>
                </a:cubicBezTo>
                <a:cubicBezTo>
                  <a:pt x="1273208" y="4951259"/>
                  <a:pt x="1274071" y="4951259"/>
                  <a:pt x="1274931" y="4951259"/>
                </a:cubicBezTo>
                <a:cubicBezTo>
                  <a:pt x="1274931" y="4918527"/>
                  <a:pt x="1275794" y="4885795"/>
                  <a:pt x="1273208" y="4852200"/>
                </a:cubicBezTo>
                <a:cubicBezTo>
                  <a:pt x="1273208" y="4837557"/>
                  <a:pt x="1284408" y="4814299"/>
                  <a:pt x="1255119" y="4813439"/>
                </a:cubicBezTo>
                <a:close/>
                <a:moveTo>
                  <a:pt x="1828794" y="4806548"/>
                </a:moveTo>
                <a:cubicBezTo>
                  <a:pt x="1734904" y="4809131"/>
                  <a:pt x="1640154" y="4803102"/>
                  <a:pt x="1545401" y="4812576"/>
                </a:cubicBezTo>
                <a:cubicBezTo>
                  <a:pt x="1548847" y="4816022"/>
                  <a:pt x="1553155" y="4817745"/>
                  <a:pt x="1556601" y="4818608"/>
                </a:cubicBezTo>
                <a:cubicBezTo>
                  <a:pt x="1541095" y="4818608"/>
                  <a:pt x="1526452" y="4818608"/>
                  <a:pt x="1511809" y="4818608"/>
                </a:cubicBezTo>
                <a:cubicBezTo>
                  <a:pt x="1436871" y="4818608"/>
                  <a:pt x="1436871" y="4818608"/>
                  <a:pt x="1429116" y="4890961"/>
                </a:cubicBezTo>
                <a:cubicBezTo>
                  <a:pt x="1432562" y="4946090"/>
                  <a:pt x="1436008" y="5002079"/>
                  <a:pt x="1437731" y="5058069"/>
                </a:cubicBezTo>
                <a:cubicBezTo>
                  <a:pt x="1438591" y="5082186"/>
                  <a:pt x="1448928" y="5089938"/>
                  <a:pt x="1472185" y="5089938"/>
                </a:cubicBezTo>
                <a:cubicBezTo>
                  <a:pt x="1592776" y="5089078"/>
                  <a:pt x="1713369" y="5089078"/>
                  <a:pt x="1833960" y="5089938"/>
                </a:cubicBezTo>
                <a:cubicBezTo>
                  <a:pt x="1857217" y="5089938"/>
                  <a:pt x="1867554" y="5082186"/>
                  <a:pt x="1866692" y="5058069"/>
                </a:cubicBezTo>
                <a:cubicBezTo>
                  <a:pt x="1862386" y="4983991"/>
                  <a:pt x="1859803" y="4909912"/>
                  <a:pt x="1857217" y="4834974"/>
                </a:cubicBezTo>
                <a:cubicBezTo>
                  <a:pt x="1856357" y="4816022"/>
                  <a:pt x="1849466" y="4805688"/>
                  <a:pt x="1828794" y="4806548"/>
                </a:cubicBezTo>
                <a:close/>
                <a:moveTo>
                  <a:pt x="1981256" y="4804825"/>
                </a:moveTo>
                <a:cubicBezTo>
                  <a:pt x="1966610" y="4806548"/>
                  <a:pt x="1967473" y="4816885"/>
                  <a:pt x="1968333" y="4827220"/>
                </a:cubicBezTo>
                <a:cubicBezTo>
                  <a:pt x="1976087" y="4908189"/>
                  <a:pt x="1982976" y="4989159"/>
                  <a:pt x="1990730" y="5070126"/>
                </a:cubicBezTo>
                <a:cubicBezTo>
                  <a:pt x="1992453" y="5094246"/>
                  <a:pt x="2011402" y="5088215"/>
                  <a:pt x="2026045" y="5089078"/>
                </a:cubicBezTo>
                <a:cubicBezTo>
                  <a:pt x="2042411" y="5089938"/>
                  <a:pt x="2044997" y="5079603"/>
                  <a:pt x="2043274" y="5066680"/>
                </a:cubicBezTo>
                <a:cubicBezTo>
                  <a:pt x="2036383" y="5024474"/>
                  <a:pt x="2029491" y="4982268"/>
                  <a:pt x="2022600" y="4940061"/>
                </a:cubicBezTo>
                <a:cubicBezTo>
                  <a:pt x="2015708" y="4902161"/>
                  <a:pt x="2009679" y="4864260"/>
                  <a:pt x="2002788" y="4826360"/>
                </a:cubicBezTo>
                <a:cubicBezTo>
                  <a:pt x="2000205" y="4814299"/>
                  <a:pt x="1996759" y="4803102"/>
                  <a:pt x="1981256" y="4804825"/>
                </a:cubicBezTo>
                <a:close/>
                <a:moveTo>
                  <a:pt x="1636168" y="107"/>
                </a:moveTo>
                <a:cubicBezTo>
                  <a:pt x="1641875" y="-969"/>
                  <a:pt x="1647905" y="6137"/>
                  <a:pt x="1658242" y="20781"/>
                </a:cubicBezTo>
                <a:cubicBezTo>
                  <a:pt x="1665994" y="103470"/>
                  <a:pt x="1671163" y="187023"/>
                  <a:pt x="1667717" y="269716"/>
                </a:cubicBezTo>
                <a:cubicBezTo>
                  <a:pt x="1665994" y="308476"/>
                  <a:pt x="1678051" y="331734"/>
                  <a:pt x="1712506" y="346377"/>
                </a:cubicBezTo>
                <a:cubicBezTo>
                  <a:pt x="1729735" y="354128"/>
                  <a:pt x="1746101" y="366189"/>
                  <a:pt x="1771081" y="381695"/>
                </a:cubicBezTo>
                <a:cubicBezTo>
                  <a:pt x="1699586" y="408395"/>
                  <a:pt x="1703895" y="463524"/>
                  <a:pt x="1712506" y="516068"/>
                </a:cubicBezTo>
                <a:cubicBezTo>
                  <a:pt x="1720261" y="559997"/>
                  <a:pt x="1710783" y="597898"/>
                  <a:pt x="1692694" y="635798"/>
                </a:cubicBezTo>
                <a:cubicBezTo>
                  <a:pt x="1684083" y="653024"/>
                  <a:pt x="1678914" y="668530"/>
                  <a:pt x="1703032" y="677142"/>
                </a:cubicBezTo>
                <a:cubicBezTo>
                  <a:pt x="1725429" y="684896"/>
                  <a:pt x="1721121" y="705568"/>
                  <a:pt x="1718538" y="721074"/>
                </a:cubicBezTo>
                <a:cubicBezTo>
                  <a:pt x="1706478" y="793427"/>
                  <a:pt x="1736627" y="844247"/>
                  <a:pt x="1789170" y="892485"/>
                </a:cubicBezTo>
                <a:cubicBezTo>
                  <a:pt x="1889089" y="984652"/>
                  <a:pt x="1983839" y="1082848"/>
                  <a:pt x="2078589" y="1181044"/>
                </a:cubicBezTo>
                <a:cubicBezTo>
                  <a:pt x="2102706" y="1206024"/>
                  <a:pt x="2126827" y="1211193"/>
                  <a:pt x="2158696" y="1207747"/>
                </a:cubicBezTo>
                <a:cubicBezTo>
                  <a:pt x="2223300" y="1200856"/>
                  <a:pt x="2288764" y="1196550"/>
                  <a:pt x="2361119" y="1190518"/>
                </a:cubicBezTo>
                <a:cubicBezTo>
                  <a:pt x="2319773" y="1271488"/>
                  <a:pt x="2282735" y="1344704"/>
                  <a:pt x="2243972" y="1417922"/>
                </a:cubicBezTo>
                <a:cubicBezTo>
                  <a:pt x="2232774" y="1439454"/>
                  <a:pt x="2224160" y="1453237"/>
                  <a:pt x="2258614" y="1461851"/>
                </a:cubicBezTo>
                <a:cubicBezTo>
                  <a:pt x="2292210" y="1470465"/>
                  <a:pt x="2293932" y="1504057"/>
                  <a:pt x="2262923" y="1525592"/>
                </a:cubicBezTo>
                <a:cubicBezTo>
                  <a:pt x="2206934" y="1565215"/>
                  <a:pt x="2150944" y="1603116"/>
                  <a:pt x="2096678" y="1649628"/>
                </a:cubicBezTo>
                <a:cubicBezTo>
                  <a:pt x="2192291" y="1644460"/>
                  <a:pt x="2288764" y="1638431"/>
                  <a:pt x="2389542" y="1632402"/>
                </a:cubicBezTo>
                <a:cubicBezTo>
                  <a:pt x="2367148" y="1724569"/>
                  <a:pt x="2344753" y="1810705"/>
                  <a:pt x="2324941" y="1898563"/>
                </a:cubicBezTo>
                <a:cubicBezTo>
                  <a:pt x="2320636" y="1916652"/>
                  <a:pt x="2308575" y="1920098"/>
                  <a:pt x="2295655" y="1924407"/>
                </a:cubicBezTo>
                <a:cubicBezTo>
                  <a:pt x="2260338" y="1936464"/>
                  <a:pt x="2225023" y="1948524"/>
                  <a:pt x="2189705" y="1959721"/>
                </a:cubicBezTo>
                <a:cubicBezTo>
                  <a:pt x="2154390" y="1971782"/>
                  <a:pt x="2128550" y="2026048"/>
                  <a:pt x="2142330" y="2061363"/>
                </a:cubicBezTo>
                <a:cubicBezTo>
                  <a:pt x="2150084" y="2081175"/>
                  <a:pt x="2167310" y="2070837"/>
                  <a:pt x="2179370" y="2069115"/>
                </a:cubicBezTo>
                <a:cubicBezTo>
                  <a:pt x="2270675" y="2058780"/>
                  <a:pt x="2361119" y="2048443"/>
                  <a:pt x="2452423" y="2038106"/>
                </a:cubicBezTo>
                <a:cubicBezTo>
                  <a:pt x="2465344" y="2037246"/>
                  <a:pt x="2478264" y="2038106"/>
                  <a:pt x="2494630" y="2038106"/>
                </a:cubicBezTo>
                <a:cubicBezTo>
                  <a:pt x="2461038" y="2133718"/>
                  <a:pt x="2427443" y="2225886"/>
                  <a:pt x="2395574" y="2318913"/>
                </a:cubicBezTo>
                <a:cubicBezTo>
                  <a:pt x="2389542" y="2336141"/>
                  <a:pt x="2378345" y="2339587"/>
                  <a:pt x="2364565" y="2343893"/>
                </a:cubicBezTo>
                <a:cubicBezTo>
                  <a:pt x="2318050" y="2357676"/>
                  <a:pt x="2271538" y="2371456"/>
                  <a:pt x="2224160" y="2383517"/>
                </a:cubicBezTo>
                <a:cubicBezTo>
                  <a:pt x="2196596" y="2390408"/>
                  <a:pt x="2179370" y="2401605"/>
                  <a:pt x="2190568" y="2433474"/>
                </a:cubicBezTo>
                <a:cubicBezTo>
                  <a:pt x="2191428" y="2436060"/>
                  <a:pt x="2192291" y="2439506"/>
                  <a:pt x="2192291" y="2442089"/>
                </a:cubicBezTo>
                <a:cubicBezTo>
                  <a:pt x="2200905" y="2522196"/>
                  <a:pt x="2200905" y="2523919"/>
                  <a:pt x="2280149" y="2520473"/>
                </a:cubicBezTo>
                <a:cubicBezTo>
                  <a:pt x="2368870" y="2516167"/>
                  <a:pt x="2457592" y="2510136"/>
                  <a:pt x="2553205" y="2504107"/>
                </a:cubicBezTo>
                <a:cubicBezTo>
                  <a:pt x="2529084" y="2554068"/>
                  <a:pt x="2504107" y="2598857"/>
                  <a:pt x="2486878" y="2646235"/>
                </a:cubicBezTo>
                <a:cubicBezTo>
                  <a:pt x="2449840" y="2747877"/>
                  <a:pt x="2387822" y="2824537"/>
                  <a:pt x="2283595" y="2861575"/>
                </a:cubicBezTo>
                <a:cubicBezTo>
                  <a:pt x="2250863" y="2873635"/>
                  <a:pt x="2242249" y="2895170"/>
                  <a:pt x="2245694" y="2927902"/>
                </a:cubicBezTo>
                <a:cubicBezTo>
                  <a:pt x="2250863" y="2970968"/>
                  <a:pt x="2253449" y="3014038"/>
                  <a:pt x="2254309" y="3057107"/>
                </a:cubicBezTo>
                <a:cubicBezTo>
                  <a:pt x="2255172" y="3078641"/>
                  <a:pt x="2262923" y="3078641"/>
                  <a:pt x="2281012" y="3076056"/>
                </a:cubicBezTo>
                <a:cubicBezTo>
                  <a:pt x="2391265" y="3061413"/>
                  <a:pt x="2502384" y="3047632"/>
                  <a:pt x="2620392" y="3032989"/>
                </a:cubicBezTo>
                <a:cubicBezTo>
                  <a:pt x="2591106" y="3095007"/>
                  <a:pt x="2559234" y="3150134"/>
                  <a:pt x="2537699" y="3209569"/>
                </a:cubicBezTo>
                <a:cubicBezTo>
                  <a:pt x="2513581" y="3275893"/>
                  <a:pt x="2470512" y="3312933"/>
                  <a:pt x="2404188" y="3332745"/>
                </a:cubicBezTo>
                <a:cubicBezTo>
                  <a:pt x="2351644" y="3347388"/>
                  <a:pt x="2303407" y="3373229"/>
                  <a:pt x="2251726" y="3390458"/>
                </a:cubicBezTo>
                <a:cubicBezTo>
                  <a:pt x="2225023" y="3399069"/>
                  <a:pt x="2225883" y="3418021"/>
                  <a:pt x="2228468" y="3437833"/>
                </a:cubicBezTo>
                <a:cubicBezTo>
                  <a:pt x="2231914" y="3461090"/>
                  <a:pt x="2250863" y="3448167"/>
                  <a:pt x="2262923" y="3450753"/>
                </a:cubicBezTo>
                <a:cubicBezTo>
                  <a:pt x="2291346" y="3455921"/>
                  <a:pt x="2329247" y="3428358"/>
                  <a:pt x="2345613" y="3453336"/>
                </a:cubicBezTo>
                <a:cubicBezTo>
                  <a:pt x="2356810" y="3470564"/>
                  <a:pt x="2336139" y="3506742"/>
                  <a:pt x="2330970" y="3535165"/>
                </a:cubicBezTo>
                <a:cubicBezTo>
                  <a:pt x="2324078" y="3571343"/>
                  <a:pt x="2294792" y="3616135"/>
                  <a:pt x="2315467" y="3639393"/>
                </a:cubicBezTo>
                <a:cubicBezTo>
                  <a:pt x="2331833" y="3658342"/>
                  <a:pt x="2383514" y="3648007"/>
                  <a:pt x="2418831" y="3648867"/>
                </a:cubicBezTo>
                <a:cubicBezTo>
                  <a:pt x="2498938" y="3650590"/>
                  <a:pt x="2579905" y="3650590"/>
                  <a:pt x="2660015" y="3652313"/>
                </a:cubicBezTo>
                <a:cubicBezTo>
                  <a:pt x="2676381" y="3653173"/>
                  <a:pt x="2694470" y="3651450"/>
                  <a:pt x="2712556" y="3662650"/>
                </a:cubicBezTo>
                <a:cubicBezTo>
                  <a:pt x="2669490" y="3727251"/>
                  <a:pt x="2628143" y="3790132"/>
                  <a:pt x="2585937" y="3853013"/>
                </a:cubicBezTo>
                <a:cubicBezTo>
                  <a:pt x="2575600" y="3867656"/>
                  <a:pt x="2559234" y="3868516"/>
                  <a:pt x="2544590" y="3873685"/>
                </a:cubicBezTo>
                <a:cubicBezTo>
                  <a:pt x="2476541" y="3896942"/>
                  <a:pt x="2407631" y="3921060"/>
                  <a:pt x="2337862" y="3943455"/>
                </a:cubicBezTo>
                <a:cubicBezTo>
                  <a:pt x="2313744" y="3952069"/>
                  <a:pt x="2299101" y="3964129"/>
                  <a:pt x="2299961" y="3991692"/>
                </a:cubicBezTo>
                <a:cubicBezTo>
                  <a:pt x="2300824" y="4008918"/>
                  <a:pt x="2299101" y="4026147"/>
                  <a:pt x="2298238" y="4043373"/>
                </a:cubicBezTo>
                <a:cubicBezTo>
                  <a:pt x="2296515" y="4098503"/>
                  <a:pt x="2297378" y="4100225"/>
                  <a:pt x="2350782" y="4097640"/>
                </a:cubicBezTo>
                <a:cubicBezTo>
                  <a:pt x="2376622" y="4096780"/>
                  <a:pt x="2379208" y="4107117"/>
                  <a:pt x="2376622" y="4127789"/>
                </a:cubicBezTo>
                <a:cubicBezTo>
                  <a:pt x="2369734" y="4182915"/>
                  <a:pt x="2367148" y="4239768"/>
                  <a:pt x="2355950" y="4294034"/>
                </a:cubicBezTo>
                <a:cubicBezTo>
                  <a:pt x="2349922" y="4324180"/>
                  <a:pt x="2361119" y="4329349"/>
                  <a:pt x="2385236" y="4336241"/>
                </a:cubicBezTo>
                <a:lnTo>
                  <a:pt x="2845490" y="4470025"/>
                </a:lnTo>
                <a:lnTo>
                  <a:pt x="2845490" y="4805265"/>
                </a:lnTo>
                <a:lnTo>
                  <a:pt x="2829165" y="4818284"/>
                </a:lnTo>
                <a:cubicBezTo>
                  <a:pt x="2824320" y="4826360"/>
                  <a:pt x="2822813" y="4836266"/>
                  <a:pt x="2823675" y="4849617"/>
                </a:cubicBezTo>
                <a:cubicBezTo>
                  <a:pt x="2828843" y="4920250"/>
                  <a:pt x="2817643" y="4995188"/>
                  <a:pt x="2840041" y="5058929"/>
                </a:cubicBezTo>
                <a:lnTo>
                  <a:pt x="2845490" y="5083015"/>
                </a:lnTo>
                <a:lnTo>
                  <a:pt x="2845490" y="5338977"/>
                </a:lnTo>
                <a:lnTo>
                  <a:pt x="2823675" y="5343182"/>
                </a:lnTo>
                <a:cubicBezTo>
                  <a:pt x="2815060" y="5342319"/>
                  <a:pt x="2806446" y="5343182"/>
                  <a:pt x="2797834" y="5343182"/>
                </a:cubicBezTo>
                <a:cubicBezTo>
                  <a:pt x="1953690" y="5343182"/>
                  <a:pt x="1108688" y="5343182"/>
                  <a:pt x="264544" y="5343182"/>
                </a:cubicBezTo>
                <a:lnTo>
                  <a:pt x="260238" y="5063235"/>
                </a:lnTo>
                <a:cubicBezTo>
                  <a:pt x="298999" y="5063235"/>
                  <a:pt x="336899" y="5063235"/>
                  <a:pt x="375663" y="5062375"/>
                </a:cubicBezTo>
                <a:cubicBezTo>
                  <a:pt x="406672" y="5061512"/>
                  <a:pt x="423898" y="5045149"/>
                  <a:pt x="423898" y="5014137"/>
                </a:cubicBezTo>
                <a:cubicBezTo>
                  <a:pt x="423898" y="4971070"/>
                  <a:pt x="429067" y="4928861"/>
                  <a:pt x="433375" y="4885795"/>
                </a:cubicBezTo>
                <a:cubicBezTo>
                  <a:pt x="437681" y="4845308"/>
                  <a:pt x="420452" y="4819468"/>
                  <a:pt x="383414" y="4800519"/>
                </a:cubicBezTo>
                <a:cubicBezTo>
                  <a:pt x="278327" y="4746253"/>
                  <a:pt x="169794" y="4700600"/>
                  <a:pt x="65570" y="4646334"/>
                </a:cubicBezTo>
                <a:cubicBezTo>
                  <a:pt x="55232" y="4641165"/>
                  <a:pt x="44895" y="4636857"/>
                  <a:pt x="34561" y="4630828"/>
                </a:cubicBezTo>
                <a:cubicBezTo>
                  <a:pt x="18195" y="4621354"/>
                  <a:pt x="-1617" y="4614462"/>
                  <a:pt x="106" y="4591205"/>
                </a:cubicBezTo>
                <a:cubicBezTo>
                  <a:pt x="1829" y="4566227"/>
                  <a:pt x="24223" y="4561058"/>
                  <a:pt x="43172" y="4555890"/>
                </a:cubicBezTo>
                <a:cubicBezTo>
                  <a:pt x="223201" y="4505069"/>
                  <a:pt x="400640" y="4449940"/>
                  <a:pt x="580669" y="4399122"/>
                </a:cubicBezTo>
                <a:cubicBezTo>
                  <a:pt x="670250" y="4374141"/>
                  <a:pt x="759832" y="4348298"/>
                  <a:pt x="848553" y="4319875"/>
                </a:cubicBezTo>
                <a:cubicBezTo>
                  <a:pt x="895068" y="4305232"/>
                  <a:pt x="901960" y="4292311"/>
                  <a:pt x="895068" y="4243214"/>
                </a:cubicBezTo>
                <a:cubicBezTo>
                  <a:pt x="889899" y="4203590"/>
                  <a:pt x="882148" y="4163966"/>
                  <a:pt x="882148" y="4123483"/>
                </a:cubicBezTo>
                <a:cubicBezTo>
                  <a:pt x="882148" y="4100225"/>
                  <a:pt x="889039" y="4079551"/>
                  <a:pt x="915740" y="4075245"/>
                </a:cubicBezTo>
                <a:cubicBezTo>
                  <a:pt x="938997" y="4071799"/>
                  <a:pt x="957086" y="4064048"/>
                  <a:pt x="957949" y="4036485"/>
                </a:cubicBezTo>
                <a:cubicBezTo>
                  <a:pt x="958809" y="4006335"/>
                  <a:pt x="957949" y="3977909"/>
                  <a:pt x="926940" y="3961543"/>
                </a:cubicBezTo>
                <a:cubicBezTo>
                  <a:pt x="900237" y="3947763"/>
                  <a:pt x="870950" y="3938289"/>
                  <a:pt x="842524" y="3928811"/>
                </a:cubicBezTo>
                <a:cubicBezTo>
                  <a:pt x="658190" y="3865070"/>
                  <a:pt x="703845" y="3902111"/>
                  <a:pt x="591003" y="3735866"/>
                </a:cubicBezTo>
                <a:cubicBezTo>
                  <a:pt x="580669" y="3722083"/>
                  <a:pt x="571192" y="3707440"/>
                  <a:pt x="562580" y="3692796"/>
                </a:cubicBezTo>
                <a:cubicBezTo>
                  <a:pt x="540183" y="3653173"/>
                  <a:pt x="552243" y="3628195"/>
                  <a:pt x="597895" y="3626473"/>
                </a:cubicBezTo>
                <a:cubicBezTo>
                  <a:pt x="679725" y="3622164"/>
                  <a:pt x="761554" y="3624750"/>
                  <a:pt x="843384" y="3624750"/>
                </a:cubicBezTo>
                <a:cubicBezTo>
                  <a:pt x="943306" y="3624750"/>
                  <a:pt x="948472" y="3617858"/>
                  <a:pt x="921771" y="3521385"/>
                </a:cubicBezTo>
                <a:cubicBezTo>
                  <a:pt x="920048" y="3516217"/>
                  <a:pt x="918326" y="3511048"/>
                  <a:pt x="917463" y="3505019"/>
                </a:cubicBezTo>
                <a:cubicBezTo>
                  <a:pt x="901097" y="3432664"/>
                  <a:pt x="908851" y="3423189"/>
                  <a:pt x="983789" y="3419744"/>
                </a:cubicBezTo>
                <a:cubicBezTo>
                  <a:pt x="989818" y="3419744"/>
                  <a:pt x="995847" y="3419744"/>
                  <a:pt x="1000155" y="3413712"/>
                </a:cubicBezTo>
                <a:cubicBezTo>
                  <a:pt x="999292" y="3395626"/>
                  <a:pt x="982066" y="3394763"/>
                  <a:pt x="970006" y="3389595"/>
                </a:cubicBezTo>
                <a:cubicBezTo>
                  <a:pt x="919186" y="3367200"/>
                  <a:pt x="865782" y="3349111"/>
                  <a:pt x="814098" y="3328437"/>
                </a:cubicBezTo>
                <a:cubicBezTo>
                  <a:pt x="784812" y="3317239"/>
                  <a:pt x="763277" y="3300013"/>
                  <a:pt x="749497" y="3269864"/>
                </a:cubicBezTo>
                <a:cubicBezTo>
                  <a:pt x="719348" y="3203540"/>
                  <a:pt x="679725" y="3140659"/>
                  <a:pt x="654747" y="3071750"/>
                </a:cubicBezTo>
                <a:cubicBezTo>
                  <a:pt x="638378" y="3026098"/>
                  <a:pt x="651301" y="3010592"/>
                  <a:pt x="699536" y="3014038"/>
                </a:cubicBezTo>
                <a:cubicBezTo>
                  <a:pt x="795149" y="3020929"/>
                  <a:pt x="889899" y="3031266"/>
                  <a:pt x="980344" y="3067444"/>
                </a:cubicBezTo>
                <a:cubicBezTo>
                  <a:pt x="1010493" y="3079501"/>
                  <a:pt x="1025996" y="3075196"/>
                  <a:pt x="1024273" y="3036435"/>
                </a:cubicBezTo>
                <a:cubicBezTo>
                  <a:pt x="1022550" y="2995089"/>
                  <a:pt x="1027719" y="2953743"/>
                  <a:pt x="1031164" y="2912396"/>
                </a:cubicBezTo>
                <a:cubicBezTo>
                  <a:pt x="1032887" y="2889138"/>
                  <a:pt x="1026859" y="2872772"/>
                  <a:pt x="1004461" y="2865021"/>
                </a:cubicBezTo>
                <a:cubicBezTo>
                  <a:pt x="889899" y="2824537"/>
                  <a:pt x="821853" y="2740122"/>
                  <a:pt x="783089" y="2628146"/>
                </a:cubicBezTo>
                <a:cubicBezTo>
                  <a:pt x="768446" y="2586800"/>
                  <a:pt x="746051" y="2548899"/>
                  <a:pt x="723654" y="2502384"/>
                </a:cubicBezTo>
                <a:cubicBezTo>
                  <a:pt x="800318" y="2506693"/>
                  <a:pt x="870950" y="2510136"/>
                  <a:pt x="941583" y="2513581"/>
                </a:cubicBezTo>
                <a:cubicBezTo>
                  <a:pt x="978621" y="2515304"/>
                  <a:pt x="1015658" y="2515304"/>
                  <a:pt x="1052699" y="2518750"/>
                </a:cubicBezTo>
                <a:cubicBezTo>
                  <a:pt x="1076816" y="2520473"/>
                  <a:pt x="1081985" y="2510999"/>
                  <a:pt x="1082845" y="2489464"/>
                </a:cubicBezTo>
                <a:cubicBezTo>
                  <a:pt x="1088014" y="2391268"/>
                  <a:pt x="1090600" y="2383517"/>
                  <a:pt x="994987" y="2366288"/>
                </a:cubicBezTo>
                <a:cubicBezTo>
                  <a:pt x="910571" y="2350785"/>
                  <a:pt x="869228" y="2307715"/>
                  <a:pt x="849416" y="2227608"/>
                </a:cubicBezTo>
                <a:cubicBezTo>
                  <a:pt x="833050" y="2163005"/>
                  <a:pt x="806347" y="2101846"/>
                  <a:pt x="782229" y="2032940"/>
                </a:cubicBezTo>
                <a:cubicBezTo>
                  <a:pt x="861473" y="2040691"/>
                  <a:pt x="934691" y="2048443"/>
                  <a:pt x="1008770" y="2056194"/>
                </a:cubicBezTo>
                <a:cubicBezTo>
                  <a:pt x="1041502" y="2060503"/>
                  <a:pt x="1074234" y="2064809"/>
                  <a:pt x="1106966" y="2069115"/>
                </a:cubicBezTo>
                <a:cubicBezTo>
                  <a:pt x="1125054" y="2071700"/>
                  <a:pt x="1135389" y="2069115"/>
                  <a:pt x="1135389" y="2045860"/>
                </a:cubicBezTo>
                <a:cubicBezTo>
                  <a:pt x="1137112" y="1979533"/>
                  <a:pt x="1134529" y="1964030"/>
                  <a:pt x="1070788" y="1952830"/>
                </a:cubicBezTo>
                <a:cubicBezTo>
                  <a:pt x="976038" y="1935604"/>
                  <a:pt x="934691" y="1883920"/>
                  <a:pt x="926077" y="1790893"/>
                </a:cubicBezTo>
                <a:cubicBezTo>
                  <a:pt x="920908" y="1737490"/>
                  <a:pt x="901960" y="1685806"/>
                  <a:pt x="888176" y="1629816"/>
                </a:cubicBezTo>
                <a:cubicBezTo>
                  <a:pt x="988958" y="1635848"/>
                  <a:pt x="1084568" y="1641877"/>
                  <a:pt x="1186210" y="1647905"/>
                </a:cubicBezTo>
                <a:cubicBezTo>
                  <a:pt x="1163815" y="1620342"/>
                  <a:pt x="1137112" y="1608282"/>
                  <a:pt x="1113857" y="1591916"/>
                </a:cubicBezTo>
                <a:cubicBezTo>
                  <a:pt x="1080262" y="1566938"/>
                  <a:pt x="1044947" y="1545404"/>
                  <a:pt x="1011353" y="1520423"/>
                </a:cubicBezTo>
                <a:cubicBezTo>
                  <a:pt x="984649" y="1500612"/>
                  <a:pt x="988958" y="1468743"/>
                  <a:pt x="1019967" y="1460128"/>
                </a:cubicBezTo>
                <a:cubicBezTo>
                  <a:pt x="1047530" y="1452377"/>
                  <a:pt x="1048390" y="1442899"/>
                  <a:pt x="1035470" y="1419645"/>
                </a:cubicBezTo>
                <a:cubicBezTo>
                  <a:pt x="994987" y="1346426"/>
                  <a:pt x="957949" y="1270625"/>
                  <a:pt x="917463" y="1193104"/>
                </a:cubicBezTo>
                <a:cubicBezTo>
                  <a:pt x="934691" y="1192241"/>
                  <a:pt x="948472" y="1191381"/>
                  <a:pt x="962255" y="1190518"/>
                </a:cubicBezTo>
                <a:cubicBezTo>
                  <a:pt x="968283" y="1179321"/>
                  <a:pt x="977761" y="1172429"/>
                  <a:pt x="990681" y="1175015"/>
                </a:cubicBezTo>
                <a:cubicBezTo>
                  <a:pt x="1030302" y="1181907"/>
                  <a:pt x="1070788" y="1175015"/>
                  <a:pt x="1110411" y="1181907"/>
                </a:cubicBezTo>
                <a:cubicBezTo>
                  <a:pt x="1139698" y="1187073"/>
                  <a:pt x="1163815" y="1178461"/>
                  <a:pt x="1184487" y="1157787"/>
                </a:cubicBezTo>
                <a:cubicBezTo>
                  <a:pt x="1292160" y="1050976"/>
                  <a:pt x="1399830" y="943306"/>
                  <a:pt x="1506640" y="835636"/>
                </a:cubicBezTo>
                <a:cubicBezTo>
                  <a:pt x="1529035" y="814101"/>
                  <a:pt x="1535066" y="787398"/>
                  <a:pt x="1535066" y="757252"/>
                </a:cubicBezTo>
                <a:cubicBezTo>
                  <a:pt x="1535066" y="722797"/>
                  <a:pt x="1530758" y="688342"/>
                  <a:pt x="1552292" y="657330"/>
                </a:cubicBezTo>
                <a:cubicBezTo>
                  <a:pt x="1557461" y="648719"/>
                  <a:pt x="1558321" y="636658"/>
                  <a:pt x="1554015" y="628044"/>
                </a:cubicBezTo>
                <a:cubicBezTo>
                  <a:pt x="1531621" y="582392"/>
                  <a:pt x="1542818" y="535017"/>
                  <a:pt x="1542818" y="488502"/>
                </a:cubicBezTo>
                <a:cubicBezTo>
                  <a:pt x="1542818" y="459216"/>
                  <a:pt x="1535926" y="433375"/>
                  <a:pt x="1515255" y="410118"/>
                </a:cubicBezTo>
                <a:cubicBezTo>
                  <a:pt x="1491134" y="383415"/>
                  <a:pt x="1493720" y="361883"/>
                  <a:pt x="1526452" y="344654"/>
                </a:cubicBezTo>
                <a:cubicBezTo>
                  <a:pt x="1575550" y="318814"/>
                  <a:pt x="1591056" y="280053"/>
                  <a:pt x="1587610" y="227509"/>
                </a:cubicBezTo>
                <a:cubicBezTo>
                  <a:pt x="1585887" y="206835"/>
                  <a:pt x="1579856" y="180131"/>
                  <a:pt x="1608282" y="168074"/>
                </a:cubicBezTo>
                <a:cubicBezTo>
                  <a:pt x="1617756" y="121559"/>
                  <a:pt x="1613450" y="75047"/>
                  <a:pt x="1616033" y="28532"/>
                </a:cubicBezTo>
                <a:cubicBezTo>
                  <a:pt x="1625078" y="10443"/>
                  <a:pt x="1630461" y="1184"/>
                  <a:pt x="1636168" y="10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9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273ED9-4B3A-4284-8AC9-1E1286B67C6D}"/>
              </a:ext>
            </a:extLst>
          </p:cNvPr>
          <p:cNvSpPr txBox="1"/>
          <p:nvPr/>
        </p:nvSpPr>
        <p:spPr>
          <a:xfrm>
            <a:off x="7339992" y="5385838"/>
            <a:ext cx="40709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4400" b="1" dirty="0" smtClean="0">
                <a:solidFill>
                  <a:schemeClr val="accent1"/>
                </a:solidFill>
                <a:cs typeface="Arial" pitchFamily="34" charset="0"/>
              </a:rPr>
              <a:t>为什么要禅修？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4157" y="534385"/>
            <a:ext cx="4891314" cy="4815773"/>
            <a:chOff x="4484157" y="440115"/>
            <a:chExt cx="4891314" cy="4815773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560B522-2BDA-465C-89F2-032AA30B34BE}"/>
                </a:ext>
              </a:extLst>
            </p:cNvPr>
            <p:cNvSpPr txBox="1"/>
            <p:nvPr/>
          </p:nvSpPr>
          <p:spPr>
            <a:xfrm>
              <a:off x="4484157" y="1623328"/>
              <a:ext cx="489131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证悟时就是明心见性，即明了世界是心的反射、投影，而所有的一切痛苦是由自身的无明所造。我们的心就是一切的主宰，所以能调服自心即可破除无明。明白了这一点，就不需要感到痛苦</a:t>
              </a:r>
              <a:r>
                <a:rPr lang="en-US" altLang="zh-CN" dirty="0" smtClean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悲伤</a:t>
              </a:r>
              <a:r>
                <a:rPr lang="en-US" altLang="zh-CN" dirty="0" smtClean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空虚</a:t>
              </a:r>
              <a:r>
                <a:rPr lang="en-US" altLang="zh-CN" dirty="0" smtClean="0">
                  <a:solidFill>
                    <a:schemeClr val="bg1"/>
                  </a:solidFill>
                  <a:cs typeface="Arial" pitchFamily="34" charset="0"/>
                </a:rPr>
                <a:t>/</a:t>
              </a:r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焦虑。这时就可以开启一个积极、乐观、有意义的人生。这时候才真正能够帮助众生。</a:t>
              </a:r>
              <a:endParaRPr lang="en-US" altLang="zh-CN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560B522-2BDA-465C-89F2-032AA30B34BE}"/>
                </a:ext>
              </a:extLst>
            </p:cNvPr>
            <p:cNvSpPr txBox="1"/>
            <p:nvPr/>
          </p:nvSpPr>
          <p:spPr>
            <a:xfrm>
              <a:off x="4484157" y="440115"/>
              <a:ext cx="4891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禅是调整心态的方法。</a:t>
              </a:r>
              <a:endParaRPr lang="en-US" altLang="zh-CN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560B522-2BDA-465C-89F2-032AA30B34BE}"/>
                </a:ext>
              </a:extLst>
            </p:cNvPr>
            <p:cNvSpPr txBox="1"/>
            <p:nvPr/>
          </p:nvSpPr>
          <p:spPr>
            <a:xfrm>
              <a:off x="4484157" y="879574"/>
              <a:ext cx="489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佛知道境由心转，所以如果想改变对境，就要从心（源头）下手。</a:t>
              </a:r>
              <a:endParaRPr lang="en-US" altLang="zh-CN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560B522-2BDA-465C-89F2-032AA30B34BE}"/>
                </a:ext>
              </a:extLst>
            </p:cNvPr>
            <p:cNvSpPr txBox="1"/>
            <p:nvPr/>
          </p:nvSpPr>
          <p:spPr>
            <a:xfrm>
              <a:off x="4484157" y="3778560"/>
              <a:ext cx="48913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心所释放出来的力量会感召等同能量的对境。</a:t>
              </a:r>
              <a:endParaRPr lang="en-US" altLang="zh-CN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zh-CN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zh-CN" altLang="en-US" dirty="0" smtClean="0">
                  <a:solidFill>
                    <a:schemeClr val="bg1"/>
                  </a:solidFill>
                  <a:cs typeface="Arial" pitchFamily="34" charset="0"/>
                </a:rPr>
                <a:t>这也是为什么轮回对凡夫而言是痛苦的，但对佛和一地以上的菩萨来说，他们不会感觉轮回是痛苦的。</a:t>
              </a:r>
              <a:endParaRPr lang="en-US" altLang="zh-CN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考试方式</a:t>
            </a:r>
            <a:endParaRPr lang="en-US" dirty="0"/>
          </a:p>
        </p:txBody>
      </p:sp>
      <p:sp>
        <p:nvSpPr>
          <p:cNvPr id="3" name="Donut 1">
            <a:extLst>
              <a:ext uri="{FF2B5EF4-FFF2-40B4-BE49-F238E27FC236}">
                <a16:creationId xmlns="" xmlns:a16="http://schemas.microsoft.com/office/drawing/2014/main" id="{25FBC74A-CFB6-4D4B-9C14-7E0385DEAED8}"/>
              </a:ext>
            </a:extLst>
          </p:cNvPr>
          <p:cNvSpPr/>
          <p:nvPr/>
        </p:nvSpPr>
        <p:spPr>
          <a:xfrm flipH="1">
            <a:off x="5475344" y="251970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="" xmlns:a16="http://schemas.microsoft.com/office/drawing/2014/main" id="{08CD15CC-B620-441D-8E18-F0E33BD44359}"/>
              </a:ext>
            </a:extLst>
          </p:cNvPr>
          <p:cNvGrpSpPr/>
          <p:nvPr/>
        </p:nvGrpSpPr>
        <p:grpSpPr>
          <a:xfrm flipH="1">
            <a:off x="8441987" y="2253344"/>
            <a:ext cx="2799630" cy="3443300"/>
            <a:chOff x="1989012" y="2175681"/>
            <a:chExt cx="2165302" cy="344330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0C82C44-12CF-47A4-B84A-695F9482FBA6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不强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调背书、书面考试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着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重于</a:t>
              </a:r>
              <a:r>
                <a:rPr lang="zh-CN" altLang="en-US" sz="14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实践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，从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理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论落实到生活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虽然听了很多佛经会累积一些功德和善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根，</a:t>
              </a:r>
              <a:r>
                <a:rPr lang="zh-CN" altLang="en-US" sz="14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如果内心没有任何改变</a:t>
              </a:r>
              <a:r>
                <a:rPr lang="zh-CN" altLang="en-US" sz="14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，考试等于得零分</a:t>
              </a:r>
              <a:endParaRPr lang="en-US" altLang="zh-CN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最低目标： 深深地体会到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解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脱、成就、成佛是这一生中最重要的事情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742950" lvl="1" indent="-285750">
                <a:buFont typeface="Wingdings" panose="05000000000000000000" pitchFamily="2" charset="2"/>
                <a:buChar char="v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有使命感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达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到以上最低目标才算是有出离心，才开始走上解脱道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1F63B71-07A4-4B05-B227-7F4611CDCC23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侧重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：实修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2173074-703F-483B-8C10-A95E70040801}"/>
              </a:ext>
            </a:extLst>
          </p:cNvPr>
          <p:cNvCxnSpPr>
            <a:cxnSpLocks/>
          </p:cNvCxnSpPr>
          <p:nvPr/>
        </p:nvCxnSpPr>
        <p:spPr>
          <a:xfrm flipH="1">
            <a:off x="8441988" y="255952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2307FA2-9821-4162-8148-1C9DCC8B0300}"/>
              </a:ext>
            </a:extLst>
          </p:cNvPr>
          <p:cNvCxnSpPr>
            <a:cxnSpLocks/>
            <a:endCxn id="3" idx="1"/>
          </p:cNvCxnSpPr>
          <p:nvPr/>
        </p:nvCxnSpPr>
        <p:spPr>
          <a:xfrm flipH="1">
            <a:off x="7864977" y="257475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12B080-6750-4E69-B84A-01D7ACA87A13}"/>
              </a:ext>
            </a:extLst>
          </p:cNvPr>
          <p:cNvSpPr txBox="1"/>
          <p:nvPr/>
        </p:nvSpPr>
        <p:spPr>
          <a:xfrm flipH="1">
            <a:off x="6148905" y="4232811"/>
            <a:ext cx="145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修心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="" xmlns:a16="http://schemas.microsoft.com/office/drawing/2014/main" id="{67E795C0-34C6-4521-A735-963D58AE8330}"/>
              </a:ext>
            </a:extLst>
          </p:cNvPr>
          <p:cNvSpPr/>
          <p:nvPr/>
        </p:nvSpPr>
        <p:spPr>
          <a:xfrm flipH="1">
            <a:off x="4093658" y="409765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F4B3277-684D-445E-8F87-F5C0B6E8F19E}"/>
              </a:ext>
            </a:extLst>
          </p:cNvPr>
          <p:cNvCxnSpPr>
            <a:cxnSpLocks/>
            <a:stCxn id="10" idx="6"/>
          </p:cNvCxnSpPr>
          <p:nvPr/>
        </p:nvCxnSpPr>
        <p:spPr>
          <a:xfrm flipH="1">
            <a:off x="951049" y="444817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="" xmlns:a16="http://schemas.microsoft.com/office/drawing/2014/main" id="{7AFB70C3-A1F3-468C-9BB7-207D51DBBC66}"/>
              </a:ext>
            </a:extLst>
          </p:cNvPr>
          <p:cNvGrpSpPr/>
          <p:nvPr/>
        </p:nvGrpSpPr>
        <p:grpSpPr>
          <a:xfrm flipH="1">
            <a:off x="1007172" y="4142193"/>
            <a:ext cx="2996190" cy="819674"/>
            <a:chOff x="8736091" y="4094174"/>
            <a:chExt cx="2493362" cy="81967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F5DD95D-CA8A-47CA-8016-E5C41D3B738B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例如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：智慧有没有增上？有没有生起出离心、菩提心？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71C7686-2570-4671-8DB8-647BF52A5376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考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题三：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学佛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后</a:t>
              </a:r>
              <a:r>
                <a:rPr lang="zh-CN" altLang="en-US" sz="1600" dirty="0"/>
                <a:t>获得了什么？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="" xmlns:a16="http://schemas.microsoft.com/office/drawing/2014/main" id="{22374AAE-16FC-4028-98CA-E572E3D0DB3F}"/>
              </a:ext>
            </a:extLst>
          </p:cNvPr>
          <p:cNvSpPr/>
          <p:nvPr/>
        </p:nvSpPr>
        <p:spPr>
          <a:xfrm flipH="1">
            <a:off x="5095668" y="179868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1B90E8B-FEB0-47DA-A24F-2C3FB15483F6}"/>
              </a:ext>
            </a:extLst>
          </p:cNvPr>
          <p:cNvCxnSpPr>
            <a:cxnSpLocks/>
            <a:stCxn id="15" idx="6"/>
          </p:cNvCxnSpPr>
          <p:nvPr/>
        </p:nvCxnSpPr>
        <p:spPr>
          <a:xfrm flipH="1">
            <a:off x="951049" y="214919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="" xmlns:a16="http://schemas.microsoft.com/office/drawing/2014/main" id="{4FCD287E-90C0-4250-AA19-10A7D32A2623}"/>
              </a:ext>
            </a:extLst>
          </p:cNvPr>
          <p:cNvGrpSpPr/>
          <p:nvPr/>
        </p:nvGrpSpPr>
        <p:grpSpPr>
          <a:xfrm flipH="1">
            <a:off x="1003627" y="1846868"/>
            <a:ext cx="4065225" cy="603974"/>
            <a:chOff x="8303701" y="1865918"/>
            <a:chExt cx="2910708" cy="60397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141715A-3242-4A7F-AC15-BA40C9B1B72F}"/>
                </a:ext>
              </a:extLst>
            </p:cNvPr>
            <p:cNvSpPr txBox="1"/>
            <p:nvPr/>
          </p:nvSpPr>
          <p:spPr>
            <a:xfrm>
              <a:off x="8303701" y="2162115"/>
              <a:ext cx="2899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例如：有没有放下内在不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好的情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绪和烦恼？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064D306-0696-4F2A-A64A-FF54A241D502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考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题一：学佛后</a:t>
              </a:r>
              <a:r>
                <a:rPr lang="zh-CN" altLang="en-US" sz="1600" dirty="0"/>
                <a:t>放下了什</a:t>
              </a:r>
              <a:r>
                <a:rPr lang="zh-CN" altLang="en-US" sz="1600" dirty="0" smtClean="0"/>
                <a:t>么</a:t>
              </a:r>
              <a:r>
                <a:rPr lang="zh-CN" altLang="en-US" sz="1400" dirty="0" smtClean="0"/>
                <a:t>？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="" xmlns:a16="http://schemas.microsoft.com/office/drawing/2014/main" id="{4CD899D4-DF67-4E67-BC2F-167C6450BD51}"/>
              </a:ext>
            </a:extLst>
          </p:cNvPr>
          <p:cNvSpPr/>
          <p:nvPr/>
        </p:nvSpPr>
        <p:spPr>
          <a:xfrm flipH="1">
            <a:off x="5095668" y="531546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22ACEC0-162A-4E5D-8233-25971A8F388F}"/>
              </a:ext>
            </a:extLst>
          </p:cNvPr>
          <p:cNvCxnSpPr>
            <a:cxnSpLocks/>
            <a:stCxn id="20" idx="6"/>
          </p:cNvCxnSpPr>
          <p:nvPr/>
        </p:nvCxnSpPr>
        <p:spPr>
          <a:xfrm flipH="1">
            <a:off x="951049" y="566597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="" xmlns:a16="http://schemas.microsoft.com/office/drawing/2014/main" id="{8BFCA07E-1474-4210-8E31-93F46D57D39F}"/>
              </a:ext>
            </a:extLst>
          </p:cNvPr>
          <p:cNvGrpSpPr/>
          <p:nvPr/>
        </p:nvGrpSpPr>
        <p:grpSpPr>
          <a:xfrm flipH="1">
            <a:off x="1001999" y="5355727"/>
            <a:ext cx="4063349" cy="829402"/>
            <a:chOff x="8306211" y="5374777"/>
            <a:chExt cx="2909365" cy="82940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C50B0D4-D150-415C-A28E-B6CFC95F3F2D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内心有没有任何变化，是变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得更光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明还是更晦暗了，只有自己最清楚。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A0956F4-FAA5-4F43-89AC-AE586F0900A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监考：自己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="" xmlns:a16="http://schemas.microsoft.com/office/drawing/2014/main" id="{8E52CB4D-54E4-44D9-9A56-0F0C49B4DF4E}"/>
              </a:ext>
            </a:extLst>
          </p:cNvPr>
          <p:cNvSpPr/>
          <p:nvPr/>
        </p:nvSpPr>
        <p:spPr>
          <a:xfrm flipH="1">
            <a:off x="4093658" y="286625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20E9CCB-B0DF-4567-8DAC-FC01F8C815CE}"/>
              </a:ext>
            </a:extLst>
          </p:cNvPr>
          <p:cNvCxnSpPr>
            <a:cxnSpLocks/>
            <a:stCxn id="25" idx="6"/>
          </p:cNvCxnSpPr>
          <p:nvPr/>
        </p:nvCxnSpPr>
        <p:spPr>
          <a:xfrm flipH="1">
            <a:off x="951049" y="321676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="" xmlns:a16="http://schemas.microsoft.com/office/drawing/2014/main" id="{1B3A957C-9BDE-45EB-B67E-DB55C667AF42}"/>
              </a:ext>
            </a:extLst>
          </p:cNvPr>
          <p:cNvGrpSpPr/>
          <p:nvPr/>
        </p:nvGrpSpPr>
        <p:grpSpPr>
          <a:xfrm flipH="1">
            <a:off x="1026362" y="2914657"/>
            <a:ext cx="2996190" cy="613959"/>
            <a:chOff x="8697852" y="2990115"/>
            <a:chExt cx="2493362" cy="61395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9F6736F-90B1-49E5-9D5F-95B56042A895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例如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：三观有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没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改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变？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49987AE-9D31-434C-80CA-9053B096BE2F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考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题二：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学佛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后</a:t>
              </a:r>
              <a:r>
                <a:rPr lang="zh-CN" altLang="en-US" sz="1600" dirty="0"/>
                <a:t>改变了什么？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29427E0-1FFF-4898-BF9F-910E5F66D8EE}"/>
              </a:ext>
            </a:extLst>
          </p:cNvPr>
          <p:cNvSpPr/>
          <p:nvPr/>
        </p:nvSpPr>
        <p:spPr>
          <a:xfrm>
            <a:off x="4288274" y="305957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="" xmlns:a16="http://schemas.microsoft.com/office/drawing/2014/main" id="{54E934B9-5938-42CD-8C72-516D48FB5F5E}"/>
              </a:ext>
            </a:extLst>
          </p:cNvPr>
          <p:cNvSpPr/>
          <p:nvPr/>
        </p:nvSpPr>
        <p:spPr>
          <a:xfrm>
            <a:off x="5301589" y="199346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="" xmlns:a16="http://schemas.microsoft.com/office/drawing/2014/main" id="{AE5216C6-9298-42D0-9A29-1FF88D7B8280}"/>
              </a:ext>
            </a:extLst>
          </p:cNvPr>
          <p:cNvSpPr/>
          <p:nvPr/>
        </p:nvSpPr>
        <p:spPr>
          <a:xfrm rot="16200000">
            <a:off x="5296062" y="548948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="" xmlns:a16="http://schemas.microsoft.com/office/drawing/2014/main" id="{BC6647B8-3C50-4414-B5BC-66FC0BFAE3BE}"/>
              </a:ext>
            </a:extLst>
          </p:cNvPr>
          <p:cNvSpPr/>
          <p:nvPr/>
        </p:nvSpPr>
        <p:spPr>
          <a:xfrm>
            <a:off x="4262903" y="425277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23F0A7F2-9126-4894-9C8C-E60B27AA427B}"/>
              </a:ext>
            </a:extLst>
          </p:cNvPr>
          <p:cNvSpPr/>
          <p:nvPr/>
        </p:nvSpPr>
        <p:spPr>
          <a:xfrm>
            <a:off x="6217166" y="3051116"/>
            <a:ext cx="1296531" cy="117866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5">
            <a:extLst>
              <a:ext uri="{FF2B5EF4-FFF2-40B4-BE49-F238E27FC236}">
                <a16:creationId xmlns="" xmlns:a16="http://schemas.microsoft.com/office/drawing/2014/main" id="{C80824F1-D18C-4858-8BD8-C851F6929B70}"/>
              </a:ext>
            </a:extLst>
          </p:cNvPr>
          <p:cNvSpPr/>
          <p:nvPr/>
        </p:nvSpPr>
        <p:spPr>
          <a:xfrm>
            <a:off x="10226818" y="3132187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="" xmlns:a16="http://schemas.microsoft.com/office/drawing/2014/main" id="{2318606C-DAFE-48B2-9F17-188DA70C3452}"/>
              </a:ext>
            </a:extLst>
          </p:cNvPr>
          <p:cNvSpPr/>
          <p:nvPr/>
        </p:nvSpPr>
        <p:spPr>
          <a:xfrm>
            <a:off x="10900646" y="3256391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37E8C5A-722F-4679-89C4-069E75E8EAF2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6DEFFE12-51AF-408C-9EEC-5C05D6DEEB5E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38633197-4D95-4BD1-A768-D740ACDFEA97}"/>
              </a:ext>
            </a:extLst>
          </p:cNvPr>
          <p:cNvSpPr/>
          <p:nvPr/>
        </p:nvSpPr>
        <p:spPr>
          <a:xfrm>
            <a:off x="3677909" y="3899830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02E3E2C-0F9C-4C6A-A38C-11002B4ED818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avLst/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1366AEC-3B69-41EB-8D36-36C86993EDD2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avLst/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1334539" y="1149379"/>
            <a:ext cx="101603" cy="129315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6703E6E-5B3B-4AFD-AA50-5F001B788AB2}"/>
              </a:ext>
            </a:extLst>
          </p:cNvPr>
          <p:cNvSpPr/>
          <p:nvPr/>
        </p:nvSpPr>
        <p:spPr>
          <a:xfrm rot="13205030">
            <a:off x="8395951" y="287437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CA7F7B4-90B1-46A1-B4D8-1E5BA8D1A322}"/>
              </a:ext>
            </a:extLst>
          </p:cNvPr>
          <p:cNvSpPr/>
          <p:nvPr/>
        </p:nvSpPr>
        <p:spPr>
          <a:xfrm rot="12601053">
            <a:off x="10327901" y="1498688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2FF808C-40B3-4C46-B375-CA15436358FB}"/>
              </a:ext>
            </a:extLst>
          </p:cNvPr>
          <p:cNvSpPr/>
          <p:nvPr/>
        </p:nvSpPr>
        <p:spPr>
          <a:xfrm rot="13205030">
            <a:off x="5909705" y="1565763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BF2B866-4DE2-4FA6-8C39-13FD6BCD86A3}"/>
              </a:ext>
            </a:extLst>
          </p:cNvPr>
          <p:cNvSpPr/>
          <p:nvPr/>
        </p:nvSpPr>
        <p:spPr>
          <a:xfrm rot="11903493">
            <a:off x="3038341" y="2339021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332200CA-C366-441F-B3A6-89A98BEA8D86}"/>
              </a:ext>
            </a:extLst>
          </p:cNvPr>
          <p:cNvSpPr/>
          <p:nvPr/>
        </p:nvSpPr>
        <p:spPr>
          <a:xfrm rot="12843650">
            <a:off x="9035491" y="5495753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BBA8F28-B243-4CF1-AAC7-2E2E3F46ECE4}"/>
              </a:ext>
            </a:extLst>
          </p:cNvPr>
          <p:cNvSpPr/>
          <p:nvPr/>
        </p:nvSpPr>
        <p:spPr>
          <a:xfrm rot="12351380">
            <a:off x="3864279" y="121633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1D03F98-D151-4658-AD65-FD2131077880}"/>
              </a:ext>
            </a:extLst>
          </p:cNvPr>
          <p:cNvSpPr/>
          <p:nvPr/>
        </p:nvSpPr>
        <p:spPr>
          <a:xfrm rot="13205030">
            <a:off x="4398090" y="372779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7FF08E4C-2E09-4BB3-8EB7-A93596EFBA76}"/>
              </a:ext>
            </a:extLst>
          </p:cNvPr>
          <p:cNvSpPr/>
          <p:nvPr/>
        </p:nvSpPr>
        <p:spPr>
          <a:xfrm rot="12823594">
            <a:off x="11339292" y="55599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AFE7768-3512-4D4C-AD40-B8DB1224408F}"/>
              </a:ext>
            </a:extLst>
          </p:cNvPr>
          <p:cNvSpPr/>
          <p:nvPr/>
        </p:nvSpPr>
        <p:spPr>
          <a:xfrm rot="13205030">
            <a:off x="11197986" y="509306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3D54E41-F195-44CB-A4C0-8DDF0978671E}"/>
              </a:ext>
            </a:extLst>
          </p:cNvPr>
          <p:cNvSpPr/>
          <p:nvPr/>
        </p:nvSpPr>
        <p:spPr>
          <a:xfrm rot="13205030">
            <a:off x="4818709" y="6097910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0FB3B3-CC0A-4AD3-8140-9A7D0D64A412}"/>
              </a:ext>
            </a:extLst>
          </p:cNvPr>
          <p:cNvSpPr txBox="1"/>
          <p:nvPr/>
        </p:nvSpPr>
        <p:spPr>
          <a:xfrm>
            <a:off x="3837690" y="2322539"/>
            <a:ext cx="55337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4800" dirty="0">
                <a:solidFill>
                  <a:schemeClr val="accent1"/>
                </a:solidFill>
              </a:rPr>
              <a:t>第三册（四外加行）学修总述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BF8381-C918-4B52-96D1-2BAB947A4475}"/>
              </a:ext>
            </a:extLst>
          </p:cNvPr>
          <p:cNvSpPr txBox="1"/>
          <p:nvPr/>
        </p:nvSpPr>
        <p:spPr>
          <a:xfrm>
            <a:off x="3626195" y="3794455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条件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如何学修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资料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ED56096-35F9-45C1-8AC9-F56BA308A1FF}"/>
              </a:ext>
            </a:extLst>
          </p:cNvPr>
          <p:cNvSpPr/>
          <p:nvPr/>
        </p:nvSpPr>
        <p:spPr>
          <a:xfrm>
            <a:off x="9679266" y="2770774"/>
            <a:ext cx="178428" cy="1005802"/>
          </a:xfrm>
          <a:custGeom>
            <a:avLst/>
            <a:gdLst>
              <a:gd name="connsiteX0" fmla="*/ 0 w 178428"/>
              <a:gd name="connsiteY0" fmla="*/ 0 h 1005802"/>
              <a:gd name="connsiteX1" fmla="*/ 178428 w 178428"/>
              <a:gd name="connsiteY1" fmla="*/ 0 h 1005802"/>
              <a:gd name="connsiteX2" fmla="*/ 178428 w 178428"/>
              <a:gd name="connsiteY2" fmla="*/ 1005802 h 1005802"/>
              <a:gd name="connsiteX3" fmla="*/ 0 w 178428"/>
              <a:gd name="connsiteY3" fmla="*/ 1005802 h 1005802"/>
              <a:gd name="connsiteX4" fmla="*/ 0 w 178428"/>
              <a:gd name="connsiteY4" fmla="*/ 933233 h 1005802"/>
              <a:gd name="connsiteX5" fmla="*/ 105859 w 178428"/>
              <a:gd name="connsiteY5" fmla="*/ 933233 h 1005802"/>
              <a:gd name="connsiteX6" fmla="*/ 105859 w 178428"/>
              <a:gd name="connsiteY6" fmla="*/ 72569 h 1005802"/>
              <a:gd name="connsiteX7" fmla="*/ 0 w 178428"/>
              <a:gd name="connsiteY7" fmla="*/ 72569 h 10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28" h="1005802">
                <a:moveTo>
                  <a:pt x="0" y="0"/>
                </a:moveTo>
                <a:lnTo>
                  <a:pt x="178428" y="0"/>
                </a:lnTo>
                <a:lnTo>
                  <a:pt x="178428" y="1005802"/>
                </a:lnTo>
                <a:lnTo>
                  <a:pt x="0" y="1005802"/>
                </a:lnTo>
                <a:lnTo>
                  <a:pt x="0" y="933233"/>
                </a:lnTo>
                <a:lnTo>
                  <a:pt x="105859" y="933233"/>
                </a:lnTo>
                <a:lnTo>
                  <a:pt x="105859" y="72569"/>
                </a:lnTo>
                <a:lnTo>
                  <a:pt x="0" y="72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FFD5415-5946-4E0F-8105-B13855584FA9}"/>
              </a:ext>
            </a:extLst>
          </p:cNvPr>
          <p:cNvSpPr/>
          <p:nvPr/>
        </p:nvSpPr>
        <p:spPr>
          <a:xfrm rot="12351380">
            <a:off x="6942171" y="4615242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2150CB7E-8F24-40A6-9F70-DA90725AAEA7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="" xmlns:a16="http://schemas.microsoft.com/office/drawing/2014/main" id="{4774220C-25A1-4AB8-BC7D-70C9A8807019}"/>
              </a:ext>
            </a:extLst>
          </p:cNvPr>
          <p:cNvSpPr/>
          <p:nvPr/>
        </p:nvSpPr>
        <p:spPr>
          <a:xfrm>
            <a:off x="6215419" y="4731564"/>
            <a:ext cx="709051" cy="1159924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第三册（四外加行）学修总述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0A0027F-BBAC-4977-BB64-D115F0347CE4}"/>
              </a:ext>
            </a:extLst>
          </p:cNvPr>
          <p:cNvSpPr/>
          <p:nvPr/>
        </p:nvSpPr>
        <p:spPr>
          <a:xfrm>
            <a:off x="6318716" y="1718526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673F63A-3094-4381-8DA9-BC9DAF226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184374"/>
              </p:ext>
            </p:extLst>
          </p:nvPr>
        </p:nvGraphicFramePr>
        <p:xfrm>
          <a:off x="6528750" y="1910254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63">
            <a:extLst>
              <a:ext uri="{FF2B5EF4-FFF2-40B4-BE49-F238E27FC236}">
                <a16:creationId xmlns="" xmlns:a16="http://schemas.microsoft.com/office/drawing/2014/main" id="{6A8CAE11-F6E1-400E-AF52-55755FC5F59B}"/>
              </a:ext>
            </a:extLst>
          </p:cNvPr>
          <p:cNvSpPr/>
          <p:nvPr/>
        </p:nvSpPr>
        <p:spPr>
          <a:xfrm>
            <a:off x="1699907" y="140559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2C1BA05-E518-452E-B25C-408B6681421F}"/>
              </a:ext>
            </a:extLst>
          </p:cNvPr>
          <p:cNvSpPr/>
          <p:nvPr/>
        </p:nvSpPr>
        <p:spPr>
          <a:xfrm>
            <a:off x="953861" y="1707640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5EF153B0-D220-4056-AD29-5A5E06BED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204378"/>
              </p:ext>
            </p:extLst>
          </p:nvPr>
        </p:nvGraphicFramePr>
        <p:xfrm>
          <a:off x="1169886" y="1897836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098F4B-4E6A-4D0E-8367-B0E44CBC62C1}"/>
              </a:ext>
            </a:extLst>
          </p:cNvPr>
          <p:cNvSpPr txBox="1"/>
          <p:nvPr/>
        </p:nvSpPr>
        <p:spPr>
          <a:xfrm>
            <a:off x="3214957" y="1796171"/>
            <a:ext cx="26488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(1) </a:t>
            </a:r>
            <a:r>
              <a:rPr lang="zh-CN" altLang="en-US" sz="1200" dirty="0" smtClean="0"/>
              <a:t>圆</a:t>
            </a:r>
            <a:r>
              <a:rPr lang="zh-CN" altLang="en-US" sz="1200" dirty="0"/>
              <a:t>满完成前两册教材的学习，个人出勤率达到</a:t>
            </a:r>
            <a:r>
              <a:rPr lang="en-US" altLang="zh-CN" sz="1200" dirty="0"/>
              <a:t>70%</a:t>
            </a:r>
            <a:r>
              <a:rPr lang="zh-CN" altLang="en-US" sz="1200" dirty="0"/>
              <a:t>。</a:t>
            </a:r>
          </a:p>
          <a:p>
            <a:r>
              <a:rPr lang="en-US" altLang="zh-CN" sz="1200" dirty="0" smtClean="0"/>
              <a:t>(2) </a:t>
            </a:r>
            <a:r>
              <a:rPr lang="zh-CN" altLang="en-US" sz="1200" dirty="0" smtClean="0"/>
              <a:t>完</a:t>
            </a:r>
            <a:r>
              <a:rPr lang="zh-CN" altLang="en-US" sz="1200" dirty="0"/>
              <a:t>成十万遍莲师心咒或莲师金刚七句祈祷文。</a:t>
            </a:r>
          </a:p>
          <a:p>
            <a:endParaRPr lang="en-GB" altLang="zh-CN" sz="1200" dirty="0" smtClean="0"/>
          </a:p>
          <a:p>
            <a:r>
              <a:rPr lang="zh-CN" altLang="en-US" sz="1200" b="1" dirty="0" smtClean="0">
                <a:solidFill>
                  <a:schemeClr val="accent1"/>
                </a:solidFill>
              </a:rPr>
              <a:t>上</a:t>
            </a:r>
            <a:r>
              <a:rPr lang="zh-CN" altLang="en-US" sz="1200" b="1" dirty="0">
                <a:solidFill>
                  <a:schemeClr val="accent1"/>
                </a:solidFill>
              </a:rPr>
              <a:t>师曾说：“修与不修、解脱与否，还是要看自己。</a:t>
            </a:r>
            <a:r>
              <a:rPr lang="zh-CN" altLang="en-US" sz="1200" dirty="0"/>
              <a:t>佛也说过，‘吾为汝说解脱道，当知解脱依自己。’如果没有佛和善知识，我们不会知道解脱的方法，一旦方法清楚了，就全要靠自己</a:t>
            </a:r>
            <a:r>
              <a:rPr lang="zh-CN" altLang="en-US" sz="1200" dirty="0" smtClean="0"/>
              <a:t>。” </a:t>
            </a:r>
            <a:endParaRPr lang="en-US" altLang="zh-CN" sz="12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726978-5B92-48D4-BC1F-FBD22FDE3C73}"/>
              </a:ext>
            </a:extLst>
          </p:cNvPr>
          <p:cNvSpPr txBox="1"/>
          <p:nvPr/>
        </p:nvSpPr>
        <p:spPr>
          <a:xfrm>
            <a:off x="3224482" y="1406000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需</a:t>
            </a:r>
            <a:r>
              <a:rPr lang="zh-CN" altLang="en-US" sz="1400" b="1" dirty="0">
                <a:solidFill>
                  <a:schemeClr val="bg1"/>
                </a:solidFill>
              </a:rPr>
              <a:t>要具备哪些条件？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BD36DF-99E9-4E33-A475-F38AE9165216}"/>
              </a:ext>
            </a:extLst>
          </p:cNvPr>
          <p:cNvSpPr txBox="1"/>
          <p:nvPr/>
        </p:nvSpPr>
        <p:spPr>
          <a:xfrm>
            <a:off x="1123843" y="191946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109">
            <a:extLst>
              <a:ext uri="{FF2B5EF4-FFF2-40B4-BE49-F238E27FC236}">
                <a16:creationId xmlns="" xmlns:a16="http://schemas.microsoft.com/office/drawing/2014/main" id="{6284D671-3C1B-489E-A5A5-17DFF9A091BB}"/>
              </a:ext>
            </a:extLst>
          </p:cNvPr>
          <p:cNvSpPr/>
          <p:nvPr/>
        </p:nvSpPr>
        <p:spPr>
          <a:xfrm>
            <a:off x="7064762" y="1416477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D76374-84C7-4CD0-992B-24702169C0F4}"/>
              </a:ext>
            </a:extLst>
          </p:cNvPr>
          <p:cNvSpPr txBox="1"/>
          <p:nvPr/>
        </p:nvSpPr>
        <p:spPr>
          <a:xfrm>
            <a:off x="8589337" y="1816582"/>
            <a:ext cx="2648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（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）四</a:t>
            </a:r>
            <a:r>
              <a:rPr lang="zh-CN" altLang="en-US" sz="1200" dirty="0"/>
              <a:t>外加行的自修总要求是</a:t>
            </a:r>
            <a:r>
              <a:rPr lang="en-US" altLang="zh-CN" sz="1200" dirty="0"/>
              <a:t>625</a:t>
            </a:r>
            <a:r>
              <a:rPr lang="zh-CN" altLang="en-US" sz="1200" dirty="0"/>
              <a:t>小时，如每日坐上观修</a:t>
            </a:r>
            <a:r>
              <a:rPr lang="en-US" altLang="zh-CN" sz="1200" dirty="0"/>
              <a:t>1</a:t>
            </a:r>
            <a:r>
              <a:rPr lang="zh-CN" altLang="en-US" sz="1200" dirty="0"/>
              <a:t>小时，则约</a:t>
            </a:r>
            <a:r>
              <a:rPr lang="en-US" altLang="zh-CN" sz="1200" dirty="0"/>
              <a:t>1</a:t>
            </a:r>
            <a:r>
              <a:rPr lang="zh-CN" altLang="en-US" sz="1200" dirty="0"/>
              <a:t>年</a:t>
            </a:r>
            <a:r>
              <a:rPr lang="en-US" altLang="zh-CN" sz="1200" dirty="0"/>
              <a:t>9</a:t>
            </a:r>
            <a:r>
              <a:rPr lang="zh-CN" altLang="en-US" sz="1200" dirty="0"/>
              <a:t>个月完成。</a:t>
            </a:r>
          </a:p>
          <a:p>
            <a:endParaRPr lang="zh-CN" altLang="en-US" sz="1200" dirty="0"/>
          </a:p>
          <a:p>
            <a:r>
              <a:rPr lang="zh-CN" altLang="en-US" sz="1200" dirty="0" smtClean="0"/>
              <a:t>（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）进</a:t>
            </a:r>
            <a:r>
              <a:rPr lang="zh-CN" altLang="en-US" sz="1200" dirty="0"/>
              <a:t>入第三册（四外加行）阶段，</a:t>
            </a:r>
            <a:r>
              <a:rPr lang="zh-CN" altLang="en-US" sz="1200" b="1" dirty="0">
                <a:solidFill>
                  <a:schemeClr val="accent2"/>
                </a:solidFill>
              </a:rPr>
              <a:t>请严格按照上师教言进行实修，应当反复闻思上师教言，做好个人预习、课程学修和坐</a:t>
            </a:r>
            <a:r>
              <a:rPr lang="zh-CN" altLang="en-US" sz="1200" b="1">
                <a:solidFill>
                  <a:schemeClr val="accent2"/>
                </a:solidFill>
              </a:rPr>
              <a:t>上</a:t>
            </a:r>
            <a:r>
              <a:rPr lang="zh-CN" altLang="en-US" sz="1200" b="1">
                <a:solidFill>
                  <a:schemeClr val="accent2"/>
                </a:solidFill>
              </a:rPr>
              <a:t>观修</a:t>
            </a:r>
            <a:r>
              <a:rPr lang="zh-CN" altLang="en-US" sz="1200" smtClean="0">
                <a:solidFill>
                  <a:schemeClr val="accent2"/>
                </a:solidFill>
              </a:rPr>
              <a:t>。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CED016-F1AE-4FCD-97C6-5E0C36089E0C}"/>
              </a:ext>
            </a:extLst>
          </p:cNvPr>
          <p:cNvSpPr txBox="1"/>
          <p:nvPr/>
        </p:nvSpPr>
        <p:spPr>
          <a:xfrm>
            <a:off x="8589337" y="1416886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如何学修？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90274B-C61B-49D2-967B-68DBE2D4F236}"/>
              </a:ext>
            </a:extLst>
          </p:cNvPr>
          <p:cNvSpPr txBox="1"/>
          <p:nvPr/>
        </p:nvSpPr>
        <p:spPr>
          <a:xfrm>
            <a:off x="6488698" y="1930352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="" xmlns:a16="http://schemas.microsoft.com/office/drawing/2014/main" id="{8C327C53-E4F7-4BF5-8213-A00E8C6E82FF}"/>
              </a:ext>
            </a:extLst>
          </p:cNvPr>
          <p:cNvSpPr/>
          <p:nvPr/>
        </p:nvSpPr>
        <p:spPr>
          <a:xfrm>
            <a:off x="1699907" y="4061125"/>
            <a:ext cx="8990089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88E9B5C-B6A3-4CEA-BB78-F710468344A6}"/>
              </a:ext>
            </a:extLst>
          </p:cNvPr>
          <p:cNvSpPr/>
          <p:nvPr/>
        </p:nvSpPr>
        <p:spPr>
          <a:xfrm>
            <a:off x="953861" y="4363174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2E8B03D-C0D8-4447-BDCF-68ADF9CF6A52}"/>
              </a:ext>
            </a:extLst>
          </p:cNvPr>
          <p:cNvSpPr txBox="1"/>
          <p:nvPr/>
        </p:nvSpPr>
        <p:spPr>
          <a:xfrm>
            <a:off x="3284815" y="4460655"/>
            <a:ext cx="471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（</a:t>
            </a:r>
            <a:r>
              <a:rPr lang="en-US" altLang="zh-CN" sz="1200" dirty="0" smtClean="0"/>
              <a:t>1</a:t>
            </a:r>
            <a:r>
              <a:rPr lang="zh-CN" altLang="en-US" sz="1200" dirty="0"/>
              <a:t>）必修资料</a:t>
            </a:r>
          </a:p>
          <a:p>
            <a:r>
              <a:rPr lang="zh-CN" altLang="en-US" sz="1200" dirty="0"/>
              <a:t>①视频：慧灯禅修课</a:t>
            </a:r>
            <a:r>
              <a:rPr lang="en-US" altLang="zh-CN" sz="1200" dirty="0"/>
              <a:t>1—20</a:t>
            </a:r>
            <a:r>
              <a:rPr lang="zh-CN" altLang="en-US" sz="1200" dirty="0"/>
              <a:t>。</a:t>
            </a:r>
          </a:p>
          <a:p>
            <a:r>
              <a:rPr lang="zh-CN" altLang="en-US" sz="1200" dirty="0"/>
              <a:t>②图书：</a:t>
            </a:r>
            <a:r>
              <a:rPr lang="en-US" altLang="zh-CN" sz="1200" dirty="0"/>
              <a:t>《</a:t>
            </a:r>
            <a:r>
              <a:rPr lang="zh-CN" altLang="en-US" sz="1200" dirty="0"/>
              <a:t>慧灯禅修课教材三</a:t>
            </a:r>
            <a:r>
              <a:rPr lang="en-US" altLang="zh-CN" sz="1200" dirty="0"/>
              <a:t>》</a:t>
            </a:r>
            <a:r>
              <a:rPr lang="zh-CN" altLang="en-US" sz="1200" dirty="0"/>
              <a:t>。</a:t>
            </a:r>
          </a:p>
          <a:p>
            <a:r>
              <a:rPr lang="zh-CN" altLang="en-US" sz="1200" dirty="0"/>
              <a:t>③图书：</a:t>
            </a:r>
            <a:r>
              <a:rPr lang="en-US" altLang="zh-CN" sz="1200" dirty="0"/>
              <a:t>《</a:t>
            </a:r>
            <a:r>
              <a:rPr lang="zh-CN" altLang="en-US" sz="1200" dirty="0"/>
              <a:t>大圆满前行引导文</a:t>
            </a:r>
            <a:r>
              <a:rPr lang="en-US" altLang="zh-CN" sz="1200" dirty="0"/>
              <a:t>》</a:t>
            </a:r>
            <a:r>
              <a:rPr lang="zh-CN" altLang="en-US" sz="1200" dirty="0"/>
              <a:t>，又名</a:t>
            </a:r>
            <a:r>
              <a:rPr lang="en-US" altLang="zh-CN" sz="1200" dirty="0"/>
              <a:t>《</a:t>
            </a:r>
            <a:r>
              <a:rPr lang="zh-CN" altLang="en-US" sz="1200" dirty="0"/>
              <a:t>大圆满前行 普贤上师言教</a:t>
            </a:r>
            <a:r>
              <a:rPr lang="en-US" altLang="zh-CN" sz="1200" dirty="0"/>
              <a:t>》</a:t>
            </a:r>
            <a:r>
              <a:rPr lang="zh-CN" altLang="en-US" sz="1200" dirty="0"/>
              <a:t>（华智仁波切著，索达吉堪布译</a:t>
            </a:r>
            <a:r>
              <a:rPr lang="zh-CN" altLang="en-US" sz="1200" dirty="0" smtClean="0"/>
              <a:t>）。</a:t>
            </a:r>
            <a:r>
              <a:rPr lang="zh-CN" altLang="en-US" sz="1200" dirty="0"/>
              <a:t/>
            </a:r>
            <a:br>
              <a:rPr lang="zh-CN" altLang="en-US" sz="1200" dirty="0"/>
            </a:br>
            <a:endParaRPr lang="zh-CN" altLang="en-US" sz="1200" dirty="0"/>
          </a:p>
          <a:p>
            <a:r>
              <a:rPr lang="zh-CN" altLang="en-US" sz="1200" dirty="0"/>
              <a:t>（</a:t>
            </a:r>
            <a:r>
              <a:rPr lang="en-US" altLang="zh-CN" sz="1200" dirty="0"/>
              <a:t>2</a:t>
            </a:r>
            <a:r>
              <a:rPr lang="zh-CN" altLang="en-US" sz="1200" dirty="0"/>
              <a:t>）辅助参考资料</a:t>
            </a:r>
          </a:p>
          <a:p>
            <a:r>
              <a:rPr lang="zh-CN" altLang="en-US" sz="1200" dirty="0"/>
              <a:t>①图书：</a:t>
            </a:r>
            <a:r>
              <a:rPr lang="en-US" altLang="zh-CN" sz="1200" dirty="0"/>
              <a:t>《</a:t>
            </a:r>
            <a:r>
              <a:rPr lang="zh-CN" altLang="en-US" sz="1200" dirty="0"/>
              <a:t>前行备忘录</a:t>
            </a:r>
            <a:r>
              <a:rPr lang="en-US" altLang="zh-CN" sz="1200" dirty="0"/>
              <a:t>》</a:t>
            </a:r>
            <a:r>
              <a:rPr lang="zh-CN" altLang="en-US" sz="1200" dirty="0"/>
              <a:t>（阿琼堪布著，索达吉堪布译</a:t>
            </a:r>
            <a:r>
              <a:rPr lang="zh-CN" altLang="en-US" sz="1200" dirty="0" smtClean="0"/>
              <a:t>）。</a:t>
            </a:r>
            <a:endParaRPr lang="en-GB" altLang="zh-CN" sz="1200" dirty="0" smtClean="0"/>
          </a:p>
          <a:p>
            <a:r>
              <a:rPr lang="zh-CN" altLang="en-US" sz="1200" dirty="0"/>
              <a:t>②图书： </a:t>
            </a:r>
            <a:r>
              <a:rPr lang="en-US" altLang="zh-CN" sz="1200" dirty="0" smtClean="0"/>
              <a:t>《</a:t>
            </a:r>
            <a:r>
              <a:rPr lang="zh-CN" altLang="en-US" sz="1200" dirty="0"/>
              <a:t>菩提道次第广论</a:t>
            </a:r>
            <a:r>
              <a:rPr lang="en-US" altLang="zh-CN" sz="1200" dirty="0"/>
              <a:t>》</a:t>
            </a:r>
            <a:r>
              <a:rPr lang="zh-CN" altLang="en-US" sz="1200" dirty="0"/>
              <a:t>（宗喀巴大师著）。</a:t>
            </a:r>
            <a:endParaRPr lang="zh-CN" altLang="en-US" sz="1200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A69C64-F845-4320-9AF6-3456812BA0AD}"/>
              </a:ext>
            </a:extLst>
          </p:cNvPr>
          <p:cNvSpPr txBox="1"/>
          <p:nvPr/>
        </p:nvSpPr>
        <p:spPr>
          <a:xfrm>
            <a:off x="3894883" y="4089651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学修所用资料有哪些？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FE69D0-AC9E-42DD-A342-596551827787}"/>
              </a:ext>
            </a:extLst>
          </p:cNvPr>
          <p:cNvSpPr txBox="1"/>
          <p:nvPr/>
        </p:nvSpPr>
        <p:spPr>
          <a:xfrm>
            <a:off x="1123843" y="4575000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D89973-EBF8-4A87-BBFD-ED72066B4C86}"/>
              </a:ext>
            </a:extLst>
          </p:cNvPr>
          <p:cNvSpPr txBox="1"/>
          <p:nvPr/>
        </p:nvSpPr>
        <p:spPr>
          <a:xfrm>
            <a:off x="8169781" y="4436128"/>
            <a:ext cx="2503109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注意：</a:t>
            </a:r>
            <a:endParaRPr lang="en-US" altLang="zh-CN" sz="1200" dirty="0" smtClean="0"/>
          </a:p>
          <a:p>
            <a:r>
              <a:rPr lang="zh-CN" altLang="en-US" sz="1200" dirty="0" smtClean="0"/>
              <a:t>必</a:t>
            </a:r>
            <a:r>
              <a:rPr lang="zh-CN" altLang="en-US" sz="1200" dirty="0"/>
              <a:t>修资料在学修时学习，辅助参考资料是自学内容，不在学修时学习。</a:t>
            </a:r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学</a:t>
            </a:r>
            <a:r>
              <a:rPr lang="zh-CN" altLang="en-US" sz="1200" dirty="0"/>
              <a:t>修时以上师开示视频及指定资料为准，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学修时间不要学习、讨论其他法师或居士对于慧灯之光内容的分析解读</a:t>
            </a:r>
            <a:r>
              <a:rPr lang="zh-CN" altLang="en-US" sz="1200" dirty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="" xmlns:a16="http://schemas.microsoft.com/office/drawing/2014/main" id="{F257F36B-4F09-4D22-A795-B79031A78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31845"/>
              </p:ext>
            </p:extLst>
          </p:nvPr>
        </p:nvGraphicFramePr>
        <p:xfrm>
          <a:off x="1169886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517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5">
            <a:extLst>
              <a:ext uri="{FF2B5EF4-FFF2-40B4-BE49-F238E27FC236}">
                <a16:creationId xmlns="" xmlns:a16="http://schemas.microsoft.com/office/drawing/2014/main" id="{C80824F1-D18C-4858-8BD8-C851F6929B70}"/>
              </a:ext>
            </a:extLst>
          </p:cNvPr>
          <p:cNvSpPr/>
          <p:nvPr/>
        </p:nvSpPr>
        <p:spPr>
          <a:xfrm>
            <a:off x="10226818" y="3132187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="" xmlns:a16="http://schemas.microsoft.com/office/drawing/2014/main" id="{2318606C-DAFE-48B2-9F17-188DA70C3452}"/>
              </a:ext>
            </a:extLst>
          </p:cNvPr>
          <p:cNvSpPr/>
          <p:nvPr/>
        </p:nvSpPr>
        <p:spPr>
          <a:xfrm>
            <a:off x="10900646" y="3256391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37E8C5A-722F-4679-89C4-069E75E8EAF2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6DEFFE12-51AF-408C-9EEC-5C05D6DEEB5E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38633197-4D95-4BD1-A768-D740ACDFEA97}"/>
              </a:ext>
            </a:extLst>
          </p:cNvPr>
          <p:cNvSpPr/>
          <p:nvPr/>
        </p:nvSpPr>
        <p:spPr>
          <a:xfrm>
            <a:off x="3677909" y="3899830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02E3E2C-0F9C-4C6A-A38C-11002B4ED818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avLst/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1366AEC-3B69-41EB-8D36-36C86993EDD2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avLst/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1334539" y="1149379"/>
            <a:ext cx="101603" cy="129315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6703E6E-5B3B-4AFD-AA50-5F001B788AB2}"/>
              </a:ext>
            </a:extLst>
          </p:cNvPr>
          <p:cNvSpPr/>
          <p:nvPr/>
        </p:nvSpPr>
        <p:spPr>
          <a:xfrm rot="13205030">
            <a:off x="8395951" y="287437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CA7F7B4-90B1-46A1-B4D8-1E5BA8D1A322}"/>
              </a:ext>
            </a:extLst>
          </p:cNvPr>
          <p:cNvSpPr/>
          <p:nvPr/>
        </p:nvSpPr>
        <p:spPr>
          <a:xfrm rot="12601053">
            <a:off x="10327901" y="1498688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2FF808C-40B3-4C46-B375-CA15436358FB}"/>
              </a:ext>
            </a:extLst>
          </p:cNvPr>
          <p:cNvSpPr/>
          <p:nvPr/>
        </p:nvSpPr>
        <p:spPr>
          <a:xfrm rot="13205030">
            <a:off x="5909705" y="1565763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BF2B866-4DE2-4FA6-8C39-13FD6BCD86A3}"/>
              </a:ext>
            </a:extLst>
          </p:cNvPr>
          <p:cNvSpPr/>
          <p:nvPr/>
        </p:nvSpPr>
        <p:spPr>
          <a:xfrm rot="11903493">
            <a:off x="3038341" y="2339021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332200CA-C366-441F-B3A6-89A98BEA8D86}"/>
              </a:ext>
            </a:extLst>
          </p:cNvPr>
          <p:cNvSpPr/>
          <p:nvPr/>
        </p:nvSpPr>
        <p:spPr>
          <a:xfrm rot="12843650">
            <a:off x="9035491" y="5495753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BBA8F28-B243-4CF1-AAC7-2E2E3F46ECE4}"/>
              </a:ext>
            </a:extLst>
          </p:cNvPr>
          <p:cNvSpPr/>
          <p:nvPr/>
        </p:nvSpPr>
        <p:spPr>
          <a:xfrm rot="12351380">
            <a:off x="3864279" y="121633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1D03F98-D151-4658-AD65-FD2131077880}"/>
              </a:ext>
            </a:extLst>
          </p:cNvPr>
          <p:cNvSpPr/>
          <p:nvPr/>
        </p:nvSpPr>
        <p:spPr>
          <a:xfrm rot="13205030">
            <a:off x="4398090" y="372779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7FF08E4C-2E09-4BB3-8EB7-A93596EFBA76}"/>
              </a:ext>
            </a:extLst>
          </p:cNvPr>
          <p:cNvSpPr/>
          <p:nvPr/>
        </p:nvSpPr>
        <p:spPr>
          <a:xfrm rot="12823594">
            <a:off x="11339292" y="55599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AFE7768-3512-4D4C-AD40-B8DB1224408F}"/>
              </a:ext>
            </a:extLst>
          </p:cNvPr>
          <p:cNvSpPr/>
          <p:nvPr/>
        </p:nvSpPr>
        <p:spPr>
          <a:xfrm rot="13205030">
            <a:off x="11197986" y="509306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3D54E41-F195-44CB-A4C0-8DDF0978671E}"/>
              </a:ext>
            </a:extLst>
          </p:cNvPr>
          <p:cNvSpPr/>
          <p:nvPr/>
        </p:nvSpPr>
        <p:spPr>
          <a:xfrm rot="13205030">
            <a:off x="4818709" y="6097910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0FB3B3-CC0A-4AD3-8140-9A7D0D64A412}"/>
              </a:ext>
            </a:extLst>
          </p:cNvPr>
          <p:cNvSpPr txBox="1"/>
          <p:nvPr/>
        </p:nvSpPr>
        <p:spPr>
          <a:xfrm>
            <a:off x="3837690" y="2834745"/>
            <a:ext cx="553371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4800" dirty="0" smtClean="0">
                <a:solidFill>
                  <a:schemeClr val="accent1"/>
                </a:solidFill>
              </a:rPr>
              <a:t>思考题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ED56096-35F9-45C1-8AC9-F56BA308A1FF}"/>
              </a:ext>
            </a:extLst>
          </p:cNvPr>
          <p:cNvSpPr/>
          <p:nvPr/>
        </p:nvSpPr>
        <p:spPr>
          <a:xfrm>
            <a:off x="9679266" y="2770774"/>
            <a:ext cx="178428" cy="1005802"/>
          </a:xfrm>
          <a:custGeom>
            <a:avLst/>
            <a:gdLst>
              <a:gd name="connsiteX0" fmla="*/ 0 w 178428"/>
              <a:gd name="connsiteY0" fmla="*/ 0 h 1005802"/>
              <a:gd name="connsiteX1" fmla="*/ 178428 w 178428"/>
              <a:gd name="connsiteY1" fmla="*/ 0 h 1005802"/>
              <a:gd name="connsiteX2" fmla="*/ 178428 w 178428"/>
              <a:gd name="connsiteY2" fmla="*/ 1005802 h 1005802"/>
              <a:gd name="connsiteX3" fmla="*/ 0 w 178428"/>
              <a:gd name="connsiteY3" fmla="*/ 1005802 h 1005802"/>
              <a:gd name="connsiteX4" fmla="*/ 0 w 178428"/>
              <a:gd name="connsiteY4" fmla="*/ 933233 h 1005802"/>
              <a:gd name="connsiteX5" fmla="*/ 105859 w 178428"/>
              <a:gd name="connsiteY5" fmla="*/ 933233 h 1005802"/>
              <a:gd name="connsiteX6" fmla="*/ 105859 w 178428"/>
              <a:gd name="connsiteY6" fmla="*/ 72569 h 1005802"/>
              <a:gd name="connsiteX7" fmla="*/ 0 w 178428"/>
              <a:gd name="connsiteY7" fmla="*/ 72569 h 10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28" h="1005802">
                <a:moveTo>
                  <a:pt x="0" y="0"/>
                </a:moveTo>
                <a:lnTo>
                  <a:pt x="178428" y="0"/>
                </a:lnTo>
                <a:lnTo>
                  <a:pt x="178428" y="1005802"/>
                </a:lnTo>
                <a:lnTo>
                  <a:pt x="0" y="1005802"/>
                </a:lnTo>
                <a:lnTo>
                  <a:pt x="0" y="933233"/>
                </a:lnTo>
                <a:lnTo>
                  <a:pt x="105859" y="933233"/>
                </a:lnTo>
                <a:lnTo>
                  <a:pt x="105859" y="72569"/>
                </a:lnTo>
                <a:lnTo>
                  <a:pt x="0" y="72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FFD5415-5946-4E0F-8105-B13855584FA9}"/>
              </a:ext>
            </a:extLst>
          </p:cNvPr>
          <p:cNvSpPr/>
          <p:nvPr/>
        </p:nvSpPr>
        <p:spPr>
          <a:xfrm rot="12351380">
            <a:off x="6942171" y="4615242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2150CB7E-8F24-40A6-9F70-DA90725AAEA7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="" xmlns:a16="http://schemas.microsoft.com/office/drawing/2014/main" id="{4774220C-25A1-4AB8-BC7D-70C9A8807019}"/>
              </a:ext>
            </a:extLst>
          </p:cNvPr>
          <p:cNvSpPr/>
          <p:nvPr/>
        </p:nvSpPr>
        <p:spPr>
          <a:xfrm>
            <a:off x="6215419" y="4731564"/>
            <a:ext cx="709051" cy="1159924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思考题</a:t>
            </a:r>
            <a:endParaRPr lang="en-US" dirty="0"/>
          </a:p>
        </p:txBody>
      </p:sp>
      <p:grpSp>
        <p:nvGrpSpPr>
          <p:cNvPr id="3" name="그룹 7">
            <a:extLst>
              <a:ext uri="{FF2B5EF4-FFF2-40B4-BE49-F238E27FC236}">
                <a16:creationId xmlns="" xmlns:a16="http://schemas.microsoft.com/office/drawing/2014/main" id="{D09FB7DA-F4B2-4771-98F2-8237AD3D2C02}"/>
              </a:ext>
            </a:extLst>
          </p:cNvPr>
          <p:cNvGrpSpPr/>
          <p:nvPr/>
        </p:nvGrpSpPr>
        <p:grpSpPr>
          <a:xfrm>
            <a:off x="2810574" y="4708440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="" xmlns:a16="http://schemas.microsoft.com/office/drawing/2014/main" id="{725E4D41-766B-492D-85CC-670795894515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="" xmlns:a16="http://schemas.microsoft.com/office/drawing/2014/main" id="{53B2F380-318A-4007-9536-AAE00D728200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="" xmlns:a16="http://schemas.microsoft.com/office/drawing/2014/main" id="{2D2CF963-B8C0-4650-857D-E6DDF9E96B9C}"/>
              </a:ext>
            </a:extLst>
          </p:cNvPr>
          <p:cNvGrpSpPr/>
          <p:nvPr/>
        </p:nvGrpSpPr>
        <p:grpSpPr>
          <a:xfrm>
            <a:off x="2810574" y="3846217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="" xmlns:a16="http://schemas.microsoft.com/office/drawing/2014/main" id="{22F483D5-A7A2-46EC-8026-F1B2948AE029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="" xmlns:a16="http://schemas.microsoft.com/office/drawing/2014/main" id="{F3990171-85F7-4C25-9D13-AD10EF66F17A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="" xmlns:a16="http://schemas.microsoft.com/office/drawing/2014/main" id="{F96CBA39-DD36-4150-8C58-884CA6E96E41}"/>
              </a:ext>
            </a:extLst>
          </p:cNvPr>
          <p:cNvGrpSpPr/>
          <p:nvPr/>
        </p:nvGrpSpPr>
        <p:grpSpPr>
          <a:xfrm>
            <a:off x="2810574" y="2983994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="" xmlns:a16="http://schemas.microsoft.com/office/drawing/2014/main" id="{C3DF1A5E-075A-481E-90A8-0C5665E8ECC5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="" xmlns:a16="http://schemas.microsoft.com/office/drawing/2014/main" id="{BB2E2393-29AC-42FE-927A-78594D537607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="" xmlns:a16="http://schemas.microsoft.com/office/drawing/2014/main" id="{207BFBA4-3EAB-4FFD-90CB-BEE833F29D5B}"/>
              </a:ext>
            </a:extLst>
          </p:cNvPr>
          <p:cNvGrpSpPr/>
          <p:nvPr/>
        </p:nvGrpSpPr>
        <p:grpSpPr>
          <a:xfrm>
            <a:off x="2810574" y="2121771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="" xmlns:a16="http://schemas.microsoft.com/office/drawing/2014/main" id="{CE35EE97-5745-4659-9DF0-D68A94E4F299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="" xmlns:a16="http://schemas.microsoft.com/office/drawing/2014/main" id="{0614E7BB-1C25-47B9-B1B4-EF7D9BE3B08E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BBB6E47-4422-4126-8227-4A063B0E082B}"/>
              </a:ext>
            </a:extLst>
          </p:cNvPr>
          <p:cNvGrpSpPr/>
          <p:nvPr/>
        </p:nvGrpSpPr>
        <p:grpSpPr>
          <a:xfrm>
            <a:off x="3795859" y="2243440"/>
            <a:ext cx="6873137" cy="571393"/>
            <a:chOff x="-825913" y="4159966"/>
            <a:chExt cx="5395324" cy="57139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AAD7B61-75EE-443E-BF3F-EAFC29240DD2}"/>
                </a:ext>
              </a:extLst>
            </p:cNvPr>
            <p:cNvSpPr txBox="1"/>
            <p:nvPr/>
          </p:nvSpPr>
          <p:spPr>
            <a:xfrm>
              <a:off x="-815792" y="4423582"/>
              <a:ext cx="536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正确的学佛动机和方式是什么？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3E043A-860D-4B43-AC35-5246B2EB53F5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思考题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93ACEED-1FC5-4A6D-85F4-48BB802740C9}"/>
              </a:ext>
            </a:extLst>
          </p:cNvPr>
          <p:cNvSpPr/>
          <p:nvPr/>
        </p:nvSpPr>
        <p:spPr>
          <a:xfrm>
            <a:off x="10825619" y="2677532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B5EF751-6036-417E-BFD9-9B1BF3A69E49}"/>
              </a:ext>
            </a:extLst>
          </p:cNvPr>
          <p:cNvSpPr/>
          <p:nvPr/>
        </p:nvSpPr>
        <p:spPr>
          <a:xfrm>
            <a:off x="10825619" y="3542986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84F1BB7-1C34-480B-9936-E2C7F9063C57}"/>
              </a:ext>
            </a:extLst>
          </p:cNvPr>
          <p:cNvSpPr/>
          <p:nvPr/>
        </p:nvSpPr>
        <p:spPr>
          <a:xfrm>
            <a:off x="10825619" y="4408440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1F42BB-C38D-4D4C-9CDA-48325C8492D8}"/>
              </a:ext>
            </a:extLst>
          </p:cNvPr>
          <p:cNvSpPr/>
          <p:nvPr/>
        </p:nvSpPr>
        <p:spPr>
          <a:xfrm>
            <a:off x="10825619" y="5273893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C75A568-A9EE-4A11-A6C0-EE1CD66A3979}"/>
              </a:ext>
            </a:extLst>
          </p:cNvPr>
          <p:cNvGrpSpPr/>
          <p:nvPr/>
        </p:nvGrpSpPr>
        <p:grpSpPr>
          <a:xfrm>
            <a:off x="3795859" y="3099986"/>
            <a:ext cx="6873137" cy="579416"/>
            <a:chOff x="-825913" y="4142516"/>
            <a:chExt cx="5395324" cy="57941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49FD7E9-5DCC-4594-B215-C3C991DA3065}"/>
                </a:ext>
              </a:extLst>
            </p:cNvPr>
            <p:cNvSpPr txBox="1"/>
            <p:nvPr/>
          </p:nvSpPr>
          <p:spPr>
            <a:xfrm>
              <a:off x="-815792" y="4414155"/>
              <a:ext cx="536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为什么上师将考试规形式划成三个问题呢？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079F4BF-7E92-4B3D-9E00-F45A5120F3CD}"/>
                </a:ext>
              </a:extLst>
            </p:cNvPr>
            <p:cNvSpPr txBox="1"/>
            <p:nvPr/>
          </p:nvSpPr>
          <p:spPr>
            <a:xfrm>
              <a:off x="-825913" y="4142516"/>
              <a:ext cx="5395324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思考题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435ECD-28AE-499F-8E6F-D88C1FEEA10B}"/>
              </a:ext>
            </a:extLst>
          </p:cNvPr>
          <p:cNvGrpSpPr/>
          <p:nvPr/>
        </p:nvGrpSpPr>
        <p:grpSpPr>
          <a:xfrm>
            <a:off x="3795859" y="3991432"/>
            <a:ext cx="6873137" cy="552539"/>
            <a:chOff x="-825913" y="4159966"/>
            <a:chExt cx="5395324" cy="55253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8C1BD44-5A18-425C-9AA4-9A072BCE4BB3}"/>
                </a:ext>
              </a:extLst>
            </p:cNvPr>
            <p:cNvSpPr txBox="1"/>
            <p:nvPr/>
          </p:nvSpPr>
          <p:spPr>
            <a:xfrm>
              <a:off x="-815792" y="4404728"/>
              <a:ext cx="536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怎么辨别什么人是菩萨呢？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F918B56-7231-4A59-947C-5322CE8C42EE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思考题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43D25DE-C7B4-475C-AA68-2DD166CCC1F1}"/>
              </a:ext>
            </a:extLst>
          </p:cNvPr>
          <p:cNvGrpSpPr/>
          <p:nvPr/>
        </p:nvGrpSpPr>
        <p:grpSpPr>
          <a:xfrm>
            <a:off x="3784575" y="4864567"/>
            <a:ext cx="6873137" cy="512334"/>
            <a:chOff x="-825913" y="4159966"/>
            <a:chExt cx="5395324" cy="51233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D9CBD4A-81AF-45B2-BDEE-E9EB79E4C0C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CA48DAF-B162-4947-BF26-BBE25A27D90C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思考题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Graphic 15">
            <a:extLst>
              <a:ext uri="{FF2B5EF4-FFF2-40B4-BE49-F238E27FC236}">
                <a16:creationId xmlns="" xmlns:a16="http://schemas.microsoft.com/office/drawing/2014/main" id="{B5E6EE4A-BB47-4ED0-BD98-E131F9731A5F}"/>
              </a:ext>
            </a:extLst>
          </p:cNvPr>
          <p:cNvSpPr/>
          <p:nvPr/>
        </p:nvSpPr>
        <p:spPr>
          <a:xfrm>
            <a:off x="676275" y="781654"/>
            <a:ext cx="3425608" cy="560389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8C1BD44-5A18-425C-9AA4-9A072BCE4BB3}"/>
              </a:ext>
            </a:extLst>
          </p:cNvPr>
          <p:cNvSpPr txBox="1"/>
          <p:nvPr/>
        </p:nvSpPr>
        <p:spPr>
          <a:xfrm>
            <a:off x="3804643" y="5132082"/>
            <a:ext cx="683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为什么菩萨能超越轮回而不出轮会呢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？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AE49D60-2E62-454F-9EF3-0B963B760DCC}"/>
              </a:ext>
            </a:extLst>
          </p:cNvPr>
          <p:cNvGrpSpPr/>
          <p:nvPr/>
        </p:nvGrpSpPr>
        <p:grpSpPr>
          <a:xfrm>
            <a:off x="1676432" y="2888203"/>
            <a:ext cx="1316534" cy="1028429"/>
            <a:chOff x="575693" y="4105536"/>
            <a:chExt cx="1625933" cy="102842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D05CD64-DBD0-4C05-87A9-12C1BAF1C0D0}"/>
                </a:ext>
              </a:extLst>
            </p:cNvPr>
            <p:cNvSpPr txBox="1"/>
            <p:nvPr/>
          </p:nvSpPr>
          <p:spPr>
            <a:xfrm>
              <a:off x="780850" y="4395301"/>
              <a:ext cx="1414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正确的学佛动机和方式是什么？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11CE75E-5AC2-4194-937E-3E96FC72E7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思考题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C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95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="" xmlns:a16="http://schemas.microsoft.com/office/drawing/2014/main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867" dirty="0">
                <a:solidFill>
                  <a:schemeClr val="bg1"/>
                </a:solidFill>
                <a:cs typeface="Arial" pitchFamily="34" charset="0"/>
              </a:rPr>
              <a:t>串讲</a:t>
            </a:r>
            <a:r>
              <a:rPr lang="zh-CN" altLang="en-US" sz="5867" dirty="0" smtClean="0">
                <a:solidFill>
                  <a:schemeClr val="bg1"/>
                </a:solidFill>
                <a:cs typeface="Arial" pitchFamily="34" charset="0"/>
              </a:rPr>
              <a:t>圆满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4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="" xmlns:a16="http://schemas.microsoft.com/office/drawing/2014/main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7D1DFEA-EF67-4AEB-872A-05F6F67C4145}"/>
              </a:ext>
            </a:extLst>
          </p:cNvPr>
          <p:cNvSpPr/>
          <p:nvPr/>
        </p:nvSpPr>
        <p:spPr>
          <a:xfrm rot="8546916" flipH="1">
            <a:off x="4300077" y="4068910"/>
            <a:ext cx="729645" cy="140926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777955" y="1355832"/>
            <a:ext cx="5721809" cy="780795"/>
            <a:chOff x="5777955" y="984357"/>
            <a:chExt cx="5721809" cy="780795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2C4CDE6-32E1-40A8-95F5-B7987EB17519}"/>
                </a:ext>
              </a:extLst>
            </p:cNvPr>
            <p:cNvGrpSpPr/>
            <p:nvPr/>
          </p:nvGrpSpPr>
          <p:grpSpPr>
            <a:xfrm>
              <a:off x="6992072" y="1088945"/>
              <a:ext cx="4507692" cy="615553"/>
              <a:chOff x="6485283" y="1411926"/>
              <a:chExt cx="4507692" cy="6155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4E225FE-1AA9-4043-B715-48A00EB2BD59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目标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zh-CN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|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方法 </a:t>
                </a:r>
                <a:r>
                  <a:rPr lang="en-US" altLang="zh-CN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| 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菩提心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7368CF9-03DE-44D0-9EAF-447075E6BB69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学佛</a:t>
                </a:r>
                <a:r>
                  <a:rPr lang="zh-CN" alt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的目的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0C183CE-A79A-44E4-83AA-5A5E8AA24ED2}"/>
                </a:ext>
              </a:extLst>
            </p:cNvPr>
            <p:cNvGrpSpPr/>
            <p:nvPr/>
          </p:nvGrpSpPr>
          <p:grpSpPr>
            <a:xfrm>
              <a:off x="5777955" y="984357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77955" y="2539940"/>
            <a:ext cx="5721809" cy="780795"/>
            <a:chOff x="5777955" y="2168465"/>
            <a:chExt cx="5721809" cy="780795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24711D49-BE97-4A93-AB8A-653C6638B601}"/>
                </a:ext>
              </a:extLst>
            </p:cNvPr>
            <p:cNvGrpSpPr/>
            <p:nvPr/>
          </p:nvGrpSpPr>
          <p:grpSpPr>
            <a:xfrm>
              <a:off x="6992072" y="2273053"/>
              <a:ext cx="4507692" cy="615553"/>
              <a:chOff x="6485283" y="1411926"/>
              <a:chExt cx="4507692" cy="615553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9A2DDD25-AF36-4402-86FC-A3AF7E43933F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三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个级别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|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考试 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| 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侧重点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2B5CD81-971F-4327-B4A8-5CA3E626D90A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慧灯禅修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EA4930D-3481-4F5A-844B-DE8E92F806D0}"/>
                </a:ext>
              </a:extLst>
            </p:cNvPr>
            <p:cNvGrpSpPr/>
            <p:nvPr/>
          </p:nvGrpSpPr>
          <p:grpSpPr>
            <a:xfrm>
              <a:off x="5777955" y="2168465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13262F3-3203-4367-94C1-EF682D236C9C}"/>
              </a:ext>
            </a:extLst>
          </p:cNvPr>
          <p:cNvGrpSpPr/>
          <p:nvPr/>
        </p:nvGrpSpPr>
        <p:grpSpPr>
          <a:xfrm>
            <a:off x="6992072" y="3809586"/>
            <a:ext cx="4507692" cy="615553"/>
            <a:chOff x="6485283" y="1411926"/>
            <a:chExt cx="4507692" cy="61555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71D33CF-2568-4E69-828E-F987D8895462}"/>
                </a:ext>
              </a:extLst>
            </p:cNvPr>
            <p:cNvSpPr txBox="1"/>
            <p:nvPr/>
          </p:nvSpPr>
          <p:spPr>
            <a:xfrm>
              <a:off x="6485283" y="175048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条件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|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如何学修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| 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资料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77D39D4-336C-4B44-B5B7-6FC46C6AC92E}"/>
                </a:ext>
              </a:extLst>
            </p:cNvPr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b="1" dirty="0"/>
                <a:t>第三册（四外加行）学修总述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ACDCE97-1A1A-4F60-9BDB-B56061593AC1}"/>
              </a:ext>
            </a:extLst>
          </p:cNvPr>
          <p:cNvGrpSpPr/>
          <p:nvPr/>
        </p:nvGrpSpPr>
        <p:grpSpPr>
          <a:xfrm>
            <a:off x="5777955" y="3724048"/>
            <a:ext cx="958096" cy="780795"/>
            <a:chOff x="5324331" y="1449052"/>
            <a:chExt cx="958096" cy="780795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4AF9F402-728A-426B-90A3-027F98276A09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E6F1566-862C-4E8E-BA6F-442451C945E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E53F590-6B80-45D4-A013-32E65653B426}"/>
              </a:ext>
            </a:extLst>
          </p:cNvPr>
          <p:cNvSpPr txBox="1"/>
          <p:nvPr/>
        </p:nvSpPr>
        <p:spPr>
          <a:xfrm>
            <a:off x="4170467" y="288563"/>
            <a:ext cx="3214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内容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77D39D4-336C-4B44-B5B7-6FC46C6AC92E}"/>
              </a:ext>
            </a:extLst>
          </p:cNvPr>
          <p:cNvSpPr txBox="1"/>
          <p:nvPr/>
        </p:nvSpPr>
        <p:spPr>
          <a:xfrm>
            <a:off x="7058957" y="4888200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zh-CN" altLang="en-US" b="1" dirty="0"/>
              <a:t>思</a:t>
            </a:r>
            <a:r>
              <a:rPr lang="zh-CN" altLang="en-US" b="1" dirty="0" smtClean="0"/>
              <a:t>考题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ACDCE97-1A1A-4F60-9BDB-B56061593AC1}"/>
              </a:ext>
            </a:extLst>
          </p:cNvPr>
          <p:cNvGrpSpPr/>
          <p:nvPr/>
        </p:nvGrpSpPr>
        <p:grpSpPr>
          <a:xfrm>
            <a:off x="5777955" y="4762273"/>
            <a:ext cx="958096" cy="780795"/>
            <a:chOff x="5324331" y="1449052"/>
            <a:chExt cx="958096" cy="780795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4AF9F402-728A-426B-90A3-027F98276A09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E6F1566-862C-4E8E-BA6F-442451C945E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5">
            <a:extLst>
              <a:ext uri="{FF2B5EF4-FFF2-40B4-BE49-F238E27FC236}">
                <a16:creationId xmlns="" xmlns:a16="http://schemas.microsoft.com/office/drawing/2014/main" id="{C80824F1-D18C-4858-8BD8-C851F6929B70}"/>
              </a:ext>
            </a:extLst>
          </p:cNvPr>
          <p:cNvSpPr/>
          <p:nvPr/>
        </p:nvSpPr>
        <p:spPr>
          <a:xfrm>
            <a:off x="10226818" y="3132187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="" xmlns:a16="http://schemas.microsoft.com/office/drawing/2014/main" id="{2318606C-DAFE-48B2-9F17-188DA70C3452}"/>
              </a:ext>
            </a:extLst>
          </p:cNvPr>
          <p:cNvSpPr/>
          <p:nvPr/>
        </p:nvSpPr>
        <p:spPr>
          <a:xfrm>
            <a:off x="10900646" y="3256391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37E8C5A-722F-4679-89C4-069E75E8EAF2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6DEFFE12-51AF-408C-9EEC-5C05D6DEEB5E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38633197-4D95-4BD1-A768-D740ACDFEA97}"/>
              </a:ext>
            </a:extLst>
          </p:cNvPr>
          <p:cNvSpPr/>
          <p:nvPr/>
        </p:nvSpPr>
        <p:spPr>
          <a:xfrm>
            <a:off x="3677909" y="3899830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02E3E2C-0F9C-4C6A-A38C-11002B4ED818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avLst/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1366AEC-3B69-41EB-8D36-36C86993EDD2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avLst/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1334539" y="1149379"/>
            <a:ext cx="101603" cy="129315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6703E6E-5B3B-4AFD-AA50-5F001B788AB2}"/>
              </a:ext>
            </a:extLst>
          </p:cNvPr>
          <p:cNvSpPr/>
          <p:nvPr/>
        </p:nvSpPr>
        <p:spPr>
          <a:xfrm rot="13205030">
            <a:off x="8395951" y="287437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CA7F7B4-90B1-46A1-B4D8-1E5BA8D1A322}"/>
              </a:ext>
            </a:extLst>
          </p:cNvPr>
          <p:cNvSpPr/>
          <p:nvPr/>
        </p:nvSpPr>
        <p:spPr>
          <a:xfrm rot="12601053">
            <a:off x="10327901" y="1498688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2FF808C-40B3-4C46-B375-CA15436358FB}"/>
              </a:ext>
            </a:extLst>
          </p:cNvPr>
          <p:cNvSpPr/>
          <p:nvPr/>
        </p:nvSpPr>
        <p:spPr>
          <a:xfrm rot="13205030">
            <a:off x="5909705" y="1565763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BF2B866-4DE2-4FA6-8C39-13FD6BCD86A3}"/>
              </a:ext>
            </a:extLst>
          </p:cNvPr>
          <p:cNvSpPr/>
          <p:nvPr/>
        </p:nvSpPr>
        <p:spPr>
          <a:xfrm rot="11903493">
            <a:off x="3038341" y="2339021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332200CA-C366-441F-B3A6-89A98BEA8D86}"/>
              </a:ext>
            </a:extLst>
          </p:cNvPr>
          <p:cNvSpPr/>
          <p:nvPr/>
        </p:nvSpPr>
        <p:spPr>
          <a:xfrm rot="12843650">
            <a:off x="9035491" y="5495753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BBA8F28-B243-4CF1-AAC7-2E2E3F46ECE4}"/>
              </a:ext>
            </a:extLst>
          </p:cNvPr>
          <p:cNvSpPr/>
          <p:nvPr/>
        </p:nvSpPr>
        <p:spPr>
          <a:xfrm rot="12351380">
            <a:off x="3864279" y="121633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1D03F98-D151-4658-AD65-FD2131077880}"/>
              </a:ext>
            </a:extLst>
          </p:cNvPr>
          <p:cNvSpPr/>
          <p:nvPr/>
        </p:nvSpPr>
        <p:spPr>
          <a:xfrm rot="13205030">
            <a:off x="4398090" y="372779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7FF08E4C-2E09-4BB3-8EB7-A93596EFBA76}"/>
              </a:ext>
            </a:extLst>
          </p:cNvPr>
          <p:cNvSpPr/>
          <p:nvPr/>
        </p:nvSpPr>
        <p:spPr>
          <a:xfrm rot="12823594">
            <a:off x="11339292" y="55599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AFE7768-3512-4D4C-AD40-B8DB1224408F}"/>
              </a:ext>
            </a:extLst>
          </p:cNvPr>
          <p:cNvSpPr/>
          <p:nvPr/>
        </p:nvSpPr>
        <p:spPr>
          <a:xfrm rot="13205030">
            <a:off x="11197986" y="509306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3D54E41-F195-44CB-A4C0-8DDF0978671E}"/>
              </a:ext>
            </a:extLst>
          </p:cNvPr>
          <p:cNvSpPr/>
          <p:nvPr/>
        </p:nvSpPr>
        <p:spPr>
          <a:xfrm rot="13205030">
            <a:off x="4818709" y="6097910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0FB3B3-CC0A-4AD3-8140-9A7D0D64A412}"/>
              </a:ext>
            </a:extLst>
          </p:cNvPr>
          <p:cNvSpPr txBox="1"/>
          <p:nvPr/>
        </p:nvSpPr>
        <p:spPr>
          <a:xfrm>
            <a:off x="3745972" y="269187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4800" dirty="0" smtClean="0">
                <a:solidFill>
                  <a:schemeClr val="accent1"/>
                </a:solidFill>
                <a:cs typeface="Arial" pitchFamily="34" charset="0"/>
              </a:rPr>
              <a:t>学佛的目的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BF8381-C918-4B52-96D1-2BAB947A4475}"/>
              </a:ext>
            </a:extLst>
          </p:cNvPr>
          <p:cNvSpPr txBox="1"/>
          <p:nvPr/>
        </p:nvSpPr>
        <p:spPr>
          <a:xfrm>
            <a:off x="3745881" y="339692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目标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方法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菩提心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ED56096-35F9-45C1-8AC9-F56BA308A1FF}"/>
              </a:ext>
            </a:extLst>
          </p:cNvPr>
          <p:cNvSpPr/>
          <p:nvPr/>
        </p:nvSpPr>
        <p:spPr>
          <a:xfrm>
            <a:off x="9679266" y="2770774"/>
            <a:ext cx="178428" cy="1005802"/>
          </a:xfrm>
          <a:custGeom>
            <a:avLst/>
            <a:gdLst>
              <a:gd name="connsiteX0" fmla="*/ 0 w 178428"/>
              <a:gd name="connsiteY0" fmla="*/ 0 h 1005802"/>
              <a:gd name="connsiteX1" fmla="*/ 178428 w 178428"/>
              <a:gd name="connsiteY1" fmla="*/ 0 h 1005802"/>
              <a:gd name="connsiteX2" fmla="*/ 178428 w 178428"/>
              <a:gd name="connsiteY2" fmla="*/ 1005802 h 1005802"/>
              <a:gd name="connsiteX3" fmla="*/ 0 w 178428"/>
              <a:gd name="connsiteY3" fmla="*/ 1005802 h 1005802"/>
              <a:gd name="connsiteX4" fmla="*/ 0 w 178428"/>
              <a:gd name="connsiteY4" fmla="*/ 933233 h 1005802"/>
              <a:gd name="connsiteX5" fmla="*/ 105859 w 178428"/>
              <a:gd name="connsiteY5" fmla="*/ 933233 h 1005802"/>
              <a:gd name="connsiteX6" fmla="*/ 105859 w 178428"/>
              <a:gd name="connsiteY6" fmla="*/ 72569 h 1005802"/>
              <a:gd name="connsiteX7" fmla="*/ 0 w 178428"/>
              <a:gd name="connsiteY7" fmla="*/ 72569 h 10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28" h="1005802">
                <a:moveTo>
                  <a:pt x="0" y="0"/>
                </a:moveTo>
                <a:lnTo>
                  <a:pt x="178428" y="0"/>
                </a:lnTo>
                <a:lnTo>
                  <a:pt x="178428" y="1005802"/>
                </a:lnTo>
                <a:lnTo>
                  <a:pt x="0" y="1005802"/>
                </a:lnTo>
                <a:lnTo>
                  <a:pt x="0" y="933233"/>
                </a:lnTo>
                <a:lnTo>
                  <a:pt x="105859" y="933233"/>
                </a:lnTo>
                <a:lnTo>
                  <a:pt x="105859" y="72569"/>
                </a:lnTo>
                <a:lnTo>
                  <a:pt x="0" y="72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FFD5415-5946-4E0F-8105-B13855584FA9}"/>
              </a:ext>
            </a:extLst>
          </p:cNvPr>
          <p:cNvSpPr/>
          <p:nvPr/>
        </p:nvSpPr>
        <p:spPr>
          <a:xfrm rot="12351380">
            <a:off x="6942171" y="4615242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2150CB7E-8F24-40A6-9F70-DA90725AAEA7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="" xmlns:a16="http://schemas.microsoft.com/office/drawing/2014/main" id="{4774220C-25A1-4AB8-BC7D-70C9A8807019}"/>
              </a:ext>
            </a:extLst>
          </p:cNvPr>
          <p:cNvSpPr/>
          <p:nvPr/>
        </p:nvSpPr>
        <p:spPr>
          <a:xfrm>
            <a:off x="6215419" y="4731564"/>
            <a:ext cx="709051" cy="1159924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>
            <a:extLst>
              <a:ext uri="{FF2B5EF4-FFF2-40B4-BE49-F238E27FC236}">
                <a16:creationId xmlns="" xmlns:a16="http://schemas.microsoft.com/office/drawing/2014/main" id="{9CABF5BE-2A4D-4971-9CAB-276D623B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25132" y="728667"/>
            <a:ext cx="5224718" cy="52308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03BCA0E-EBBB-449F-BA1C-F719D08D1E11}"/>
              </a:ext>
            </a:extLst>
          </p:cNvPr>
          <p:cNvGrpSpPr/>
          <p:nvPr/>
        </p:nvGrpSpPr>
        <p:grpSpPr>
          <a:xfrm>
            <a:off x="1450209" y="1265615"/>
            <a:ext cx="3394192" cy="4347424"/>
            <a:chOff x="6945012" y="1260284"/>
            <a:chExt cx="3394192" cy="4347424"/>
          </a:xfrm>
        </p:grpSpPr>
        <p:grpSp>
          <p:nvGrpSpPr>
            <p:cNvPr id="17" name="Graphic 4">
              <a:extLst>
                <a:ext uri="{FF2B5EF4-FFF2-40B4-BE49-F238E27FC236}">
                  <a16:creationId xmlns="" xmlns:a16="http://schemas.microsoft.com/office/drawing/2014/main" id="{DB79D58B-8DE9-416B-9BBD-CE472A4006E6}"/>
                </a:ext>
              </a:extLst>
            </p:cNvPr>
            <p:cNvGrpSpPr/>
            <p:nvPr/>
          </p:nvGrpSpPr>
          <p:grpSpPr>
            <a:xfrm>
              <a:off x="7410476" y="1260284"/>
              <a:ext cx="2329577" cy="3312356"/>
              <a:chOff x="3683187" y="1128"/>
              <a:chExt cx="2755348" cy="391774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5F20D93-B67E-43AD-B4E2-463271AF7D3E}"/>
                  </a:ext>
                </a:extLst>
              </p:cNvPr>
              <p:cNvSpPr/>
              <p:nvPr/>
            </p:nvSpPr>
            <p:spPr>
              <a:xfrm>
                <a:off x="3695589" y="1128"/>
                <a:ext cx="2731601" cy="3905512"/>
              </a:xfrm>
              <a:custGeom>
                <a:avLst/>
                <a:gdLst>
                  <a:gd name="connsiteX0" fmla="*/ 2733443 w 2731600"/>
                  <a:gd name="connsiteY0" fmla="*/ 3392249 h 3905512"/>
                  <a:gd name="connsiteX1" fmla="*/ 2622825 w 2731600"/>
                  <a:gd name="connsiteY1" fmla="*/ 3208100 h 3905512"/>
                  <a:gd name="connsiteX2" fmla="*/ 2544779 w 2731600"/>
                  <a:gd name="connsiteY2" fmla="*/ 3170045 h 3905512"/>
                  <a:gd name="connsiteX3" fmla="*/ 2471571 w 2731600"/>
                  <a:gd name="connsiteY3" fmla="*/ 3075551 h 3905512"/>
                  <a:gd name="connsiteX4" fmla="*/ 2468991 w 2731600"/>
                  <a:gd name="connsiteY4" fmla="*/ 3062974 h 3905512"/>
                  <a:gd name="connsiteX5" fmla="*/ 2444803 w 2731600"/>
                  <a:gd name="connsiteY5" fmla="*/ 2808519 h 3905512"/>
                  <a:gd name="connsiteX6" fmla="*/ 2441900 w 2731600"/>
                  <a:gd name="connsiteY6" fmla="*/ 2597602 h 3905512"/>
                  <a:gd name="connsiteX7" fmla="*/ 2404813 w 2731600"/>
                  <a:gd name="connsiteY7" fmla="*/ 2451830 h 3905512"/>
                  <a:gd name="connsiteX8" fmla="*/ 2345149 w 2731600"/>
                  <a:gd name="connsiteY8" fmla="*/ 2375720 h 3905512"/>
                  <a:gd name="connsiteX9" fmla="*/ 2335797 w 2731600"/>
                  <a:gd name="connsiteY9" fmla="*/ 2353145 h 3905512"/>
                  <a:gd name="connsiteX10" fmla="*/ 2340312 w 2731600"/>
                  <a:gd name="connsiteY10" fmla="*/ 2260264 h 3905512"/>
                  <a:gd name="connsiteX11" fmla="*/ 2320639 w 2731600"/>
                  <a:gd name="connsiteY11" fmla="*/ 2196086 h 3905512"/>
                  <a:gd name="connsiteX12" fmla="*/ 2319994 w 2731600"/>
                  <a:gd name="connsiteY12" fmla="*/ 2149323 h 3905512"/>
                  <a:gd name="connsiteX13" fmla="*/ 2327089 w 2731600"/>
                  <a:gd name="connsiteY13" fmla="*/ 2114815 h 3905512"/>
                  <a:gd name="connsiteX14" fmla="*/ 2320962 w 2731600"/>
                  <a:gd name="connsiteY14" fmla="*/ 2017741 h 3905512"/>
                  <a:gd name="connsiteX15" fmla="*/ 2292259 w 2731600"/>
                  <a:gd name="connsiteY15" fmla="*/ 1952273 h 3905512"/>
                  <a:gd name="connsiteX16" fmla="*/ 2280326 w 2731600"/>
                  <a:gd name="connsiteY16" fmla="*/ 1911960 h 3905512"/>
                  <a:gd name="connsiteX17" fmla="*/ 2287099 w 2731600"/>
                  <a:gd name="connsiteY17" fmla="*/ 1828755 h 3905512"/>
                  <a:gd name="connsiteX18" fmla="*/ 2270651 w 2731600"/>
                  <a:gd name="connsiteY18" fmla="*/ 1657828 h 3905512"/>
                  <a:gd name="connsiteX19" fmla="*/ 2211956 w 2731600"/>
                  <a:gd name="connsiteY19" fmla="*/ 1514637 h 3905512"/>
                  <a:gd name="connsiteX20" fmla="*/ 2086179 w 2731600"/>
                  <a:gd name="connsiteY20" fmla="*/ 1393698 h 3905512"/>
                  <a:gd name="connsiteX21" fmla="*/ 2002651 w 2731600"/>
                  <a:gd name="connsiteY21" fmla="*/ 1360803 h 3905512"/>
                  <a:gd name="connsiteX22" fmla="*/ 1911705 w 2731600"/>
                  <a:gd name="connsiteY22" fmla="*/ 1330810 h 3905512"/>
                  <a:gd name="connsiteX23" fmla="*/ 1699176 w 2731600"/>
                  <a:gd name="connsiteY23" fmla="*/ 1219869 h 3905512"/>
                  <a:gd name="connsiteX24" fmla="*/ 1684663 w 2731600"/>
                  <a:gd name="connsiteY24" fmla="*/ 1215031 h 3905512"/>
                  <a:gd name="connsiteX25" fmla="*/ 1684986 w 2731600"/>
                  <a:gd name="connsiteY25" fmla="*/ 1214386 h 3905512"/>
                  <a:gd name="connsiteX26" fmla="*/ 1675633 w 2731600"/>
                  <a:gd name="connsiteY26" fmla="*/ 1185361 h 3905512"/>
                  <a:gd name="connsiteX27" fmla="*/ 1664990 w 2731600"/>
                  <a:gd name="connsiteY27" fmla="*/ 1073775 h 3905512"/>
                  <a:gd name="connsiteX28" fmla="*/ 1678213 w 2731600"/>
                  <a:gd name="connsiteY28" fmla="*/ 1047330 h 3905512"/>
                  <a:gd name="connsiteX29" fmla="*/ 1680148 w 2731600"/>
                  <a:gd name="connsiteY29" fmla="*/ 1077645 h 3905512"/>
                  <a:gd name="connsiteX30" fmla="*/ 1700788 w 2731600"/>
                  <a:gd name="connsiteY30" fmla="*/ 1154723 h 3905512"/>
                  <a:gd name="connsiteX31" fmla="*/ 1751099 w 2731600"/>
                  <a:gd name="connsiteY31" fmla="*/ 1173751 h 3905512"/>
                  <a:gd name="connsiteX32" fmla="*/ 1776254 w 2731600"/>
                  <a:gd name="connsiteY32" fmla="*/ 1136663 h 3905512"/>
                  <a:gd name="connsiteX33" fmla="*/ 1780446 w 2731600"/>
                  <a:gd name="connsiteY33" fmla="*/ 1121505 h 3905512"/>
                  <a:gd name="connsiteX34" fmla="*/ 1778834 w 2731600"/>
                  <a:gd name="connsiteY34" fmla="*/ 1039912 h 3905512"/>
                  <a:gd name="connsiteX35" fmla="*/ 1785929 w 2731600"/>
                  <a:gd name="connsiteY35" fmla="*/ 925423 h 3905512"/>
                  <a:gd name="connsiteX36" fmla="*/ 1798184 w 2731600"/>
                  <a:gd name="connsiteY36" fmla="*/ 884143 h 3905512"/>
                  <a:gd name="connsiteX37" fmla="*/ 1824629 w 2731600"/>
                  <a:gd name="connsiteY37" fmla="*/ 790295 h 3905512"/>
                  <a:gd name="connsiteX38" fmla="*/ 1821727 w 2731600"/>
                  <a:gd name="connsiteY38" fmla="*/ 767719 h 3905512"/>
                  <a:gd name="connsiteX39" fmla="*/ 1821727 w 2731600"/>
                  <a:gd name="connsiteY39" fmla="*/ 700639 h 3905512"/>
                  <a:gd name="connsiteX40" fmla="*/ 1805924 w 2731600"/>
                  <a:gd name="connsiteY40" fmla="*/ 675806 h 3905512"/>
                  <a:gd name="connsiteX41" fmla="*/ 1798507 w 2731600"/>
                  <a:gd name="connsiteY41" fmla="*/ 655811 h 3905512"/>
                  <a:gd name="connsiteX42" fmla="*/ 1798507 w 2731600"/>
                  <a:gd name="connsiteY42" fmla="*/ 585828 h 3905512"/>
                  <a:gd name="connsiteX43" fmla="*/ 1801732 w 2731600"/>
                  <a:gd name="connsiteY43" fmla="*/ 556802 h 3905512"/>
                  <a:gd name="connsiteX44" fmla="*/ 1795927 w 2731600"/>
                  <a:gd name="connsiteY44" fmla="*/ 504879 h 3905512"/>
                  <a:gd name="connsiteX45" fmla="*/ 1787542 w 2731600"/>
                  <a:gd name="connsiteY45" fmla="*/ 477144 h 3905512"/>
                  <a:gd name="connsiteX46" fmla="*/ 1769159 w 2731600"/>
                  <a:gd name="connsiteY46" fmla="*/ 399098 h 3905512"/>
                  <a:gd name="connsiteX47" fmla="*/ 1750131 w 2731600"/>
                  <a:gd name="connsiteY47" fmla="*/ 364268 h 3905512"/>
                  <a:gd name="connsiteX48" fmla="*/ 1692081 w 2731600"/>
                  <a:gd name="connsiteY48" fmla="*/ 293962 h 3905512"/>
                  <a:gd name="connsiteX49" fmla="*/ 1672408 w 2731600"/>
                  <a:gd name="connsiteY49" fmla="*/ 273967 h 3905512"/>
                  <a:gd name="connsiteX50" fmla="*/ 1628548 w 2731600"/>
                  <a:gd name="connsiteY50" fmla="*/ 224302 h 3905512"/>
                  <a:gd name="connsiteX51" fmla="*/ 1616292 w 2731600"/>
                  <a:gd name="connsiteY51" fmla="*/ 201082 h 3905512"/>
                  <a:gd name="connsiteX52" fmla="*/ 1549212 w 2731600"/>
                  <a:gd name="connsiteY52" fmla="*/ 67243 h 3905512"/>
                  <a:gd name="connsiteX53" fmla="*/ 1539214 w 2731600"/>
                  <a:gd name="connsiteY53" fmla="*/ 57568 h 3905512"/>
                  <a:gd name="connsiteX54" fmla="*/ 1496321 w 2731600"/>
                  <a:gd name="connsiteY54" fmla="*/ 16287 h 3905512"/>
                  <a:gd name="connsiteX55" fmla="*/ 1341520 w 2731600"/>
                  <a:gd name="connsiteY55" fmla="*/ 16610 h 3905512"/>
                  <a:gd name="connsiteX56" fmla="*/ 1308624 w 2731600"/>
                  <a:gd name="connsiteY56" fmla="*/ 41765 h 3905512"/>
                  <a:gd name="connsiteX57" fmla="*/ 1286694 w 2731600"/>
                  <a:gd name="connsiteY57" fmla="*/ 59825 h 3905512"/>
                  <a:gd name="connsiteX58" fmla="*/ 1222839 w 2731600"/>
                  <a:gd name="connsiteY58" fmla="*/ 169799 h 3905512"/>
                  <a:gd name="connsiteX59" fmla="*/ 1225419 w 2731600"/>
                  <a:gd name="connsiteY59" fmla="*/ 198824 h 3905512"/>
                  <a:gd name="connsiteX60" fmla="*/ 1218969 w 2731600"/>
                  <a:gd name="connsiteY60" fmla="*/ 210112 h 3905512"/>
                  <a:gd name="connsiteX61" fmla="*/ 1168336 w 2731600"/>
                  <a:gd name="connsiteY61" fmla="*/ 263647 h 3905512"/>
                  <a:gd name="connsiteX62" fmla="*/ 1149953 w 2731600"/>
                  <a:gd name="connsiteY62" fmla="*/ 282352 h 3905512"/>
                  <a:gd name="connsiteX63" fmla="*/ 1102545 w 2731600"/>
                  <a:gd name="connsiteY63" fmla="*/ 329115 h 3905512"/>
                  <a:gd name="connsiteX64" fmla="*/ 1066425 w 2731600"/>
                  <a:gd name="connsiteY64" fmla="*/ 398453 h 3905512"/>
                  <a:gd name="connsiteX65" fmla="*/ 1054170 w 2731600"/>
                  <a:gd name="connsiteY65" fmla="*/ 468759 h 3905512"/>
                  <a:gd name="connsiteX66" fmla="*/ 1048042 w 2731600"/>
                  <a:gd name="connsiteY66" fmla="*/ 491012 h 3905512"/>
                  <a:gd name="connsiteX67" fmla="*/ 1041592 w 2731600"/>
                  <a:gd name="connsiteY67" fmla="*/ 550030 h 3905512"/>
                  <a:gd name="connsiteX68" fmla="*/ 1044172 w 2731600"/>
                  <a:gd name="connsiteY68" fmla="*/ 570025 h 3905512"/>
                  <a:gd name="connsiteX69" fmla="*/ 1043204 w 2731600"/>
                  <a:gd name="connsiteY69" fmla="*/ 646458 h 3905512"/>
                  <a:gd name="connsiteX70" fmla="*/ 1037077 w 2731600"/>
                  <a:gd name="connsiteY70" fmla="*/ 664196 h 3905512"/>
                  <a:gd name="connsiteX71" fmla="*/ 1018694 w 2731600"/>
                  <a:gd name="connsiteY71" fmla="*/ 694834 h 3905512"/>
                  <a:gd name="connsiteX72" fmla="*/ 1019984 w 2731600"/>
                  <a:gd name="connsiteY72" fmla="*/ 753852 h 3905512"/>
                  <a:gd name="connsiteX73" fmla="*/ 1025144 w 2731600"/>
                  <a:gd name="connsiteY73" fmla="*/ 787070 h 3905512"/>
                  <a:gd name="connsiteX74" fmla="*/ 1020952 w 2731600"/>
                  <a:gd name="connsiteY74" fmla="*/ 802872 h 3905512"/>
                  <a:gd name="connsiteX75" fmla="*/ 1029659 w 2731600"/>
                  <a:gd name="connsiteY75" fmla="*/ 832220 h 3905512"/>
                  <a:gd name="connsiteX76" fmla="*/ 1056427 w 2731600"/>
                  <a:gd name="connsiteY76" fmla="*/ 919618 h 3905512"/>
                  <a:gd name="connsiteX77" fmla="*/ 1063845 w 2731600"/>
                  <a:gd name="connsiteY77" fmla="*/ 1019917 h 3905512"/>
                  <a:gd name="connsiteX78" fmla="*/ 1063522 w 2731600"/>
                  <a:gd name="connsiteY78" fmla="*/ 1118925 h 3905512"/>
                  <a:gd name="connsiteX79" fmla="*/ 1068682 w 2731600"/>
                  <a:gd name="connsiteY79" fmla="*/ 1138920 h 3905512"/>
                  <a:gd name="connsiteX80" fmla="*/ 1104802 w 2731600"/>
                  <a:gd name="connsiteY80" fmla="*/ 1168591 h 3905512"/>
                  <a:gd name="connsiteX81" fmla="*/ 1142213 w 2731600"/>
                  <a:gd name="connsiteY81" fmla="*/ 1144081 h 3905512"/>
                  <a:gd name="connsiteX82" fmla="*/ 1159306 w 2731600"/>
                  <a:gd name="connsiteY82" fmla="*/ 1080870 h 3905512"/>
                  <a:gd name="connsiteX83" fmla="*/ 1164788 w 2731600"/>
                  <a:gd name="connsiteY83" fmla="*/ 1043460 h 3905512"/>
                  <a:gd name="connsiteX84" fmla="*/ 1181558 w 2731600"/>
                  <a:gd name="connsiteY84" fmla="*/ 1071195 h 3905512"/>
                  <a:gd name="connsiteX85" fmla="*/ 1184783 w 2731600"/>
                  <a:gd name="connsiteY85" fmla="*/ 1093448 h 3905512"/>
                  <a:gd name="connsiteX86" fmla="*/ 1153500 w 2731600"/>
                  <a:gd name="connsiteY86" fmla="*/ 1208259 h 3905512"/>
                  <a:gd name="connsiteX87" fmla="*/ 1149631 w 2731600"/>
                  <a:gd name="connsiteY87" fmla="*/ 1218901 h 3905512"/>
                  <a:gd name="connsiteX88" fmla="*/ 1021274 w 2731600"/>
                  <a:gd name="connsiteY88" fmla="*/ 1314685 h 3905512"/>
                  <a:gd name="connsiteX89" fmla="*/ 837125 w 2731600"/>
                  <a:gd name="connsiteY89" fmla="*/ 1385635 h 3905512"/>
                  <a:gd name="connsiteX90" fmla="*/ 663618 w 2731600"/>
                  <a:gd name="connsiteY90" fmla="*/ 1519152 h 3905512"/>
                  <a:gd name="connsiteX91" fmla="*/ 489789 w 2731600"/>
                  <a:gd name="connsiteY91" fmla="*/ 2397328 h 3905512"/>
                  <a:gd name="connsiteX92" fmla="*/ 486242 w 2731600"/>
                  <a:gd name="connsiteY92" fmla="*/ 2590507 h 3905512"/>
                  <a:gd name="connsiteX93" fmla="*/ 543970 w 2731600"/>
                  <a:gd name="connsiteY93" fmla="*/ 2747243 h 3905512"/>
                  <a:gd name="connsiteX94" fmla="*/ 665553 w 2731600"/>
                  <a:gd name="connsiteY94" fmla="*/ 2894950 h 3905512"/>
                  <a:gd name="connsiteX95" fmla="*/ 764239 w 2731600"/>
                  <a:gd name="connsiteY95" fmla="*/ 2976866 h 3905512"/>
                  <a:gd name="connsiteX96" fmla="*/ 727151 w 2731600"/>
                  <a:gd name="connsiteY96" fmla="*/ 2981058 h 3905512"/>
                  <a:gd name="connsiteX97" fmla="*/ 463344 w 2731600"/>
                  <a:gd name="connsiteY97" fmla="*/ 3054266 h 3905512"/>
                  <a:gd name="connsiteX98" fmla="*/ 221789 w 2731600"/>
                  <a:gd name="connsiteY98" fmla="*/ 3129409 h 3905512"/>
                  <a:gd name="connsiteX99" fmla="*/ 98915 w 2731600"/>
                  <a:gd name="connsiteY99" fmla="*/ 3190685 h 3905512"/>
                  <a:gd name="connsiteX100" fmla="*/ 18290 w 2731600"/>
                  <a:gd name="connsiteY100" fmla="*/ 3483195 h 3905512"/>
                  <a:gd name="connsiteX101" fmla="*/ 162449 w 2731600"/>
                  <a:gd name="connsiteY101" fmla="*/ 3646059 h 3905512"/>
                  <a:gd name="connsiteX102" fmla="*/ 264037 w 2731600"/>
                  <a:gd name="connsiteY102" fmla="*/ 3695080 h 3905512"/>
                  <a:gd name="connsiteX103" fmla="*/ 348210 w 2731600"/>
                  <a:gd name="connsiteY103" fmla="*/ 3739263 h 3905512"/>
                  <a:gd name="connsiteX104" fmla="*/ 620080 w 2731600"/>
                  <a:gd name="connsiteY104" fmla="*/ 3773771 h 3905512"/>
                  <a:gd name="connsiteX105" fmla="*/ 908721 w 2731600"/>
                  <a:gd name="connsiteY105" fmla="*/ 3713140 h 3905512"/>
                  <a:gd name="connsiteX106" fmla="*/ 1042237 w 2731600"/>
                  <a:gd name="connsiteY106" fmla="*/ 3675730 h 3905512"/>
                  <a:gd name="connsiteX107" fmla="*/ 1055782 w 2731600"/>
                  <a:gd name="connsiteY107" fmla="*/ 3675730 h 3905512"/>
                  <a:gd name="connsiteX108" fmla="*/ 1053525 w 2731600"/>
                  <a:gd name="connsiteY108" fmla="*/ 3689275 h 3905512"/>
                  <a:gd name="connsiteX109" fmla="*/ 1003214 w 2731600"/>
                  <a:gd name="connsiteY109" fmla="*/ 3771513 h 3905512"/>
                  <a:gd name="connsiteX110" fmla="*/ 935166 w 2731600"/>
                  <a:gd name="connsiteY110" fmla="*/ 3835369 h 3905512"/>
                  <a:gd name="connsiteX111" fmla="*/ 937423 w 2731600"/>
                  <a:gd name="connsiteY111" fmla="*/ 3860846 h 3905512"/>
                  <a:gd name="connsiteX112" fmla="*/ 1035142 w 2731600"/>
                  <a:gd name="connsiteY112" fmla="*/ 3888259 h 3905512"/>
                  <a:gd name="connsiteX113" fmla="*/ 1086742 w 2731600"/>
                  <a:gd name="connsiteY113" fmla="*/ 3876327 h 3905512"/>
                  <a:gd name="connsiteX114" fmla="*/ 1189943 w 2731600"/>
                  <a:gd name="connsiteY114" fmla="*/ 3868264 h 3905512"/>
                  <a:gd name="connsiteX115" fmla="*/ 1379898 w 2731600"/>
                  <a:gd name="connsiteY115" fmla="*/ 3905997 h 3905512"/>
                  <a:gd name="connsiteX116" fmla="*/ 1434723 w 2731600"/>
                  <a:gd name="connsiteY116" fmla="*/ 3905997 h 3905512"/>
                  <a:gd name="connsiteX117" fmla="*/ 1498901 w 2731600"/>
                  <a:gd name="connsiteY117" fmla="*/ 3895354 h 3905512"/>
                  <a:gd name="connsiteX118" fmla="*/ 1604682 w 2731600"/>
                  <a:gd name="connsiteY118" fmla="*/ 3866974 h 3905512"/>
                  <a:gd name="connsiteX119" fmla="*/ 1703046 w 2731600"/>
                  <a:gd name="connsiteY119" fmla="*/ 3877939 h 3905512"/>
                  <a:gd name="connsiteX120" fmla="*/ 1922025 w 2731600"/>
                  <a:gd name="connsiteY120" fmla="*/ 3843109 h 3905512"/>
                  <a:gd name="connsiteX121" fmla="*/ 1920735 w 2731600"/>
                  <a:gd name="connsiteY121" fmla="*/ 3818921 h 3905512"/>
                  <a:gd name="connsiteX122" fmla="*/ 1894290 w 2731600"/>
                  <a:gd name="connsiteY122" fmla="*/ 3800861 h 3905512"/>
                  <a:gd name="connsiteX123" fmla="*/ 1805602 w 2731600"/>
                  <a:gd name="connsiteY123" fmla="*/ 3731523 h 3905512"/>
                  <a:gd name="connsiteX124" fmla="*/ 1778511 w 2731600"/>
                  <a:gd name="connsiteY124" fmla="*/ 3689920 h 3905512"/>
                  <a:gd name="connsiteX125" fmla="*/ 1793024 w 2731600"/>
                  <a:gd name="connsiteY125" fmla="*/ 3692500 h 3905512"/>
                  <a:gd name="connsiteX126" fmla="*/ 1929443 w 2731600"/>
                  <a:gd name="connsiteY126" fmla="*/ 3735715 h 3905512"/>
                  <a:gd name="connsiteX127" fmla="*/ 2226791 w 2731600"/>
                  <a:gd name="connsiteY127" fmla="*/ 3746680 h 3905512"/>
                  <a:gd name="connsiteX128" fmla="*/ 2388687 w 2731600"/>
                  <a:gd name="connsiteY128" fmla="*/ 3710560 h 3905512"/>
                  <a:gd name="connsiteX129" fmla="*/ 2643787 w 2731600"/>
                  <a:gd name="connsiteY129" fmla="*/ 3589944 h 3905512"/>
                  <a:gd name="connsiteX130" fmla="*/ 2733443 w 2731600"/>
                  <a:gd name="connsiteY130" fmla="*/ 3392249 h 3905512"/>
                  <a:gd name="connsiteX131" fmla="*/ 778752 w 2731600"/>
                  <a:gd name="connsiteY131" fmla="*/ 2516331 h 3905512"/>
                  <a:gd name="connsiteX132" fmla="*/ 791652 w 2731600"/>
                  <a:gd name="connsiteY132" fmla="*/ 2407970 h 3905512"/>
                  <a:gd name="connsiteX133" fmla="*/ 840672 w 2731600"/>
                  <a:gd name="connsiteY133" fmla="*/ 2205116 h 3905512"/>
                  <a:gd name="connsiteX134" fmla="*/ 913881 w 2731600"/>
                  <a:gd name="connsiteY134" fmla="*/ 2408938 h 3905512"/>
                  <a:gd name="connsiteX135" fmla="*/ 930651 w 2731600"/>
                  <a:gd name="connsiteY135" fmla="*/ 2466021 h 3905512"/>
                  <a:gd name="connsiteX136" fmla="*/ 938391 w 2731600"/>
                  <a:gd name="connsiteY136" fmla="*/ 2483113 h 3905512"/>
                  <a:gd name="connsiteX137" fmla="*/ 898078 w 2731600"/>
                  <a:gd name="connsiteY137" fmla="*/ 2583734 h 3905512"/>
                  <a:gd name="connsiteX138" fmla="*/ 901948 w 2731600"/>
                  <a:gd name="connsiteY138" fmla="*/ 2612114 h 3905512"/>
                  <a:gd name="connsiteX139" fmla="*/ 897111 w 2731600"/>
                  <a:gd name="connsiteY139" fmla="*/ 2684033 h 3905512"/>
                  <a:gd name="connsiteX140" fmla="*/ 892273 w 2731600"/>
                  <a:gd name="connsiteY140" fmla="*/ 2677583 h 3905512"/>
                  <a:gd name="connsiteX141" fmla="*/ 798425 w 2731600"/>
                  <a:gd name="connsiteY141" fmla="*/ 2592119 h 3905512"/>
                  <a:gd name="connsiteX142" fmla="*/ 790040 w 2731600"/>
                  <a:gd name="connsiteY142" fmla="*/ 2580832 h 3905512"/>
                  <a:gd name="connsiteX143" fmla="*/ 778752 w 2731600"/>
                  <a:gd name="connsiteY143" fmla="*/ 2516331 h 390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731600" h="3905512">
                    <a:moveTo>
                      <a:pt x="2733443" y="3392249"/>
                    </a:moveTo>
                    <a:cubicBezTo>
                      <a:pt x="2731831" y="3312269"/>
                      <a:pt x="2696033" y="3248091"/>
                      <a:pt x="2622825" y="3208100"/>
                    </a:cubicBezTo>
                    <a:cubicBezTo>
                      <a:pt x="2597347" y="3194232"/>
                      <a:pt x="2571869" y="3180042"/>
                      <a:pt x="2544779" y="3170045"/>
                    </a:cubicBezTo>
                    <a:cubicBezTo>
                      <a:pt x="2500273" y="3153275"/>
                      <a:pt x="2480278" y="3119089"/>
                      <a:pt x="2471571" y="3075551"/>
                    </a:cubicBezTo>
                    <a:cubicBezTo>
                      <a:pt x="2470603" y="3071359"/>
                      <a:pt x="2469636" y="3067166"/>
                      <a:pt x="2468991" y="3062974"/>
                    </a:cubicBezTo>
                    <a:cubicBezTo>
                      <a:pt x="2456090" y="2978478"/>
                      <a:pt x="2444158" y="2894305"/>
                      <a:pt x="2444803" y="2808519"/>
                    </a:cubicBezTo>
                    <a:cubicBezTo>
                      <a:pt x="2445125" y="2738213"/>
                      <a:pt x="2448028" y="2667907"/>
                      <a:pt x="2441900" y="2597602"/>
                    </a:cubicBezTo>
                    <a:cubicBezTo>
                      <a:pt x="2437385" y="2546969"/>
                      <a:pt x="2426743" y="2497949"/>
                      <a:pt x="2404813" y="2451830"/>
                    </a:cubicBezTo>
                    <a:cubicBezTo>
                      <a:pt x="2389977" y="2422483"/>
                      <a:pt x="2373207" y="2394748"/>
                      <a:pt x="2345149" y="2375720"/>
                    </a:cubicBezTo>
                    <a:cubicBezTo>
                      <a:pt x="2337409" y="2370560"/>
                      <a:pt x="2334507" y="2361852"/>
                      <a:pt x="2335797" y="2353145"/>
                    </a:cubicBezTo>
                    <a:cubicBezTo>
                      <a:pt x="2340957" y="2322507"/>
                      <a:pt x="2336442" y="2291224"/>
                      <a:pt x="2340312" y="2260264"/>
                    </a:cubicBezTo>
                    <a:cubicBezTo>
                      <a:pt x="2336442" y="2238011"/>
                      <a:pt x="2328702" y="2217048"/>
                      <a:pt x="2320639" y="2196086"/>
                    </a:cubicBezTo>
                    <a:cubicBezTo>
                      <a:pt x="2314512" y="2180605"/>
                      <a:pt x="2313544" y="2165125"/>
                      <a:pt x="2319994" y="2149323"/>
                    </a:cubicBezTo>
                    <a:cubicBezTo>
                      <a:pt x="2324509" y="2138358"/>
                      <a:pt x="2326444" y="2126747"/>
                      <a:pt x="2327089" y="2114815"/>
                    </a:cubicBezTo>
                    <a:cubicBezTo>
                      <a:pt x="2331927" y="2081920"/>
                      <a:pt x="2329024" y="2049669"/>
                      <a:pt x="2320962" y="2017741"/>
                    </a:cubicBezTo>
                    <a:cubicBezTo>
                      <a:pt x="2315157" y="1994199"/>
                      <a:pt x="2310319" y="1970011"/>
                      <a:pt x="2292259" y="1952273"/>
                    </a:cubicBezTo>
                    <a:cubicBezTo>
                      <a:pt x="2280326" y="1940341"/>
                      <a:pt x="2275489" y="1928086"/>
                      <a:pt x="2280326" y="1911960"/>
                    </a:cubicBezTo>
                    <a:cubicBezTo>
                      <a:pt x="2281939" y="1884225"/>
                      <a:pt x="2285486" y="1856490"/>
                      <a:pt x="2287099" y="1828755"/>
                    </a:cubicBezTo>
                    <a:cubicBezTo>
                      <a:pt x="2290001" y="1771026"/>
                      <a:pt x="2281939" y="1714266"/>
                      <a:pt x="2270651" y="1657828"/>
                    </a:cubicBezTo>
                    <a:cubicBezTo>
                      <a:pt x="2260331" y="1606550"/>
                      <a:pt x="2242916" y="1557529"/>
                      <a:pt x="2211956" y="1514637"/>
                    </a:cubicBezTo>
                    <a:cubicBezTo>
                      <a:pt x="2210343" y="1512702"/>
                      <a:pt x="2137457" y="1420143"/>
                      <a:pt x="2086179" y="1393698"/>
                    </a:cubicBezTo>
                    <a:cubicBezTo>
                      <a:pt x="2059412" y="1379830"/>
                      <a:pt x="2031031" y="1369833"/>
                      <a:pt x="2002651" y="1360803"/>
                    </a:cubicBezTo>
                    <a:cubicBezTo>
                      <a:pt x="1979108" y="1354352"/>
                      <a:pt x="1918800" y="1333712"/>
                      <a:pt x="1911705" y="1330810"/>
                    </a:cubicBezTo>
                    <a:cubicBezTo>
                      <a:pt x="1837852" y="1299527"/>
                      <a:pt x="1761096" y="1273727"/>
                      <a:pt x="1699176" y="1219869"/>
                    </a:cubicBezTo>
                    <a:cubicBezTo>
                      <a:pt x="1694983" y="1216321"/>
                      <a:pt x="1690146" y="1214709"/>
                      <a:pt x="1684663" y="1215031"/>
                    </a:cubicBezTo>
                    <a:cubicBezTo>
                      <a:pt x="1684663" y="1214709"/>
                      <a:pt x="1684986" y="1214709"/>
                      <a:pt x="1684986" y="1214386"/>
                    </a:cubicBezTo>
                    <a:cubicBezTo>
                      <a:pt x="1683696" y="1204066"/>
                      <a:pt x="1678858" y="1195036"/>
                      <a:pt x="1675633" y="1185361"/>
                    </a:cubicBezTo>
                    <a:cubicBezTo>
                      <a:pt x="1662410" y="1149241"/>
                      <a:pt x="1646930" y="1112798"/>
                      <a:pt x="1664990" y="1073775"/>
                    </a:cubicBezTo>
                    <a:cubicBezTo>
                      <a:pt x="1668860" y="1065712"/>
                      <a:pt x="1674988" y="1058617"/>
                      <a:pt x="1678213" y="1047330"/>
                    </a:cubicBezTo>
                    <a:cubicBezTo>
                      <a:pt x="1678536" y="1058940"/>
                      <a:pt x="1677890" y="1068615"/>
                      <a:pt x="1680148" y="1077645"/>
                    </a:cubicBezTo>
                    <a:cubicBezTo>
                      <a:pt x="1684018" y="1104090"/>
                      <a:pt x="1688211" y="1130858"/>
                      <a:pt x="1700788" y="1154723"/>
                    </a:cubicBezTo>
                    <a:cubicBezTo>
                      <a:pt x="1714333" y="1179878"/>
                      <a:pt x="1734006" y="1182781"/>
                      <a:pt x="1751099" y="1173751"/>
                    </a:cubicBezTo>
                    <a:cubicBezTo>
                      <a:pt x="1764966" y="1166011"/>
                      <a:pt x="1774319" y="1153111"/>
                      <a:pt x="1776254" y="1136663"/>
                    </a:cubicBezTo>
                    <a:cubicBezTo>
                      <a:pt x="1776899" y="1131180"/>
                      <a:pt x="1778189" y="1126343"/>
                      <a:pt x="1780446" y="1121505"/>
                    </a:cubicBezTo>
                    <a:cubicBezTo>
                      <a:pt x="1781091" y="1094093"/>
                      <a:pt x="1782382" y="1067002"/>
                      <a:pt x="1778834" y="1039912"/>
                    </a:cubicBezTo>
                    <a:cubicBezTo>
                      <a:pt x="1773996" y="1001534"/>
                      <a:pt x="1775931" y="963156"/>
                      <a:pt x="1785929" y="925423"/>
                    </a:cubicBezTo>
                    <a:cubicBezTo>
                      <a:pt x="1788832" y="911233"/>
                      <a:pt x="1793669" y="897688"/>
                      <a:pt x="1798184" y="884143"/>
                    </a:cubicBezTo>
                    <a:cubicBezTo>
                      <a:pt x="1808504" y="853183"/>
                      <a:pt x="1819469" y="822545"/>
                      <a:pt x="1824629" y="790295"/>
                    </a:cubicBezTo>
                    <a:cubicBezTo>
                      <a:pt x="1825919" y="782555"/>
                      <a:pt x="1828822" y="774492"/>
                      <a:pt x="1821727" y="767719"/>
                    </a:cubicBezTo>
                    <a:cubicBezTo>
                      <a:pt x="1824952" y="745467"/>
                      <a:pt x="1826887" y="723214"/>
                      <a:pt x="1821727" y="700639"/>
                    </a:cubicBezTo>
                    <a:cubicBezTo>
                      <a:pt x="1819469" y="689996"/>
                      <a:pt x="1815277" y="680966"/>
                      <a:pt x="1805924" y="675806"/>
                    </a:cubicBezTo>
                    <a:cubicBezTo>
                      <a:pt x="1797217" y="670969"/>
                      <a:pt x="1796249" y="664841"/>
                      <a:pt x="1798507" y="655811"/>
                    </a:cubicBezTo>
                    <a:cubicBezTo>
                      <a:pt x="1804312" y="632591"/>
                      <a:pt x="1805279" y="609048"/>
                      <a:pt x="1798507" y="585828"/>
                    </a:cubicBezTo>
                    <a:cubicBezTo>
                      <a:pt x="1795604" y="575185"/>
                      <a:pt x="1796572" y="566478"/>
                      <a:pt x="1801732" y="556802"/>
                    </a:cubicBezTo>
                    <a:cubicBezTo>
                      <a:pt x="1811729" y="538420"/>
                      <a:pt x="1810762" y="520360"/>
                      <a:pt x="1795927" y="504879"/>
                    </a:cubicBezTo>
                    <a:cubicBezTo>
                      <a:pt x="1787864" y="496817"/>
                      <a:pt x="1786896" y="488109"/>
                      <a:pt x="1787542" y="477144"/>
                    </a:cubicBezTo>
                    <a:cubicBezTo>
                      <a:pt x="1789476" y="449409"/>
                      <a:pt x="1787542" y="421674"/>
                      <a:pt x="1769159" y="399098"/>
                    </a:cubicBezTo>
                    <a:cubicBezTo>
                      <a:pt x="1760451" y="388456"/>
                      <a:pt x="1754969" y="376846"/>
                      <a:pt x="1750131" y="364268"/>
                    </a:cubicBezTo>
                    <a:cubicBezTo>
                      <a:pt x="1739166" y="333953"/>
                      <a:pt x="1721751" y="308798"/>
                      <a:pt x="1692081" y="293962"/>
                    </a:cubicBezTo>
                    <a:cubicBezTo>
                      <a:pt x="1682728" y="289447"/>
                      <a:pt x="1676923" y="283320"/>
                      <a:pt x="1672408" y="273967"/>
                    </a:cubicBezTo>
                    <a:cubicBezTo>
                      <a:pt x="1662733" y="253327"/>
                      <a:pt x="1650800" y="233654"/>
                      <a:pt x="1628548" y="224302"/>
                    </a:cubicBezTo>
                    <a:cubicBezTo>
                      <a:pt x="1616937" y="219464"/>
                      <a:pt x="1614680" y="213337"/>
                      <a:pt x="1616292" y="201082"/>
                    </a:cubicBezTo>
                    <a:cubicBezTo>
                      <a:pt x="1625000" y="134646"/>
                      <a:pt x="1606617" y="98848"/>
                      <a:pt x="1549212" y="67243"/>
                    </a:cubicBezTo>
                    <a:cubicBezTo>
                      <a:pt x="1545019" y="64985"/>
                      <a:pt x="1541149" y="62728"/>
                      <a:pt x="1539214" y="57568"/>
                    </a:cubicBezTo>
                    <a:cubicBezTo>
                      <a:pt x="1531797" y="36927"/>
                      <a:pt x="1515671" y="24350"/>
                      <a:pt x="1496321" y="16287"/>
                    </a:cubicBezTo>
                    <a:cubicBezTo>
                      <a:pt x="1444721" y="-5643"/>
                      <a:pt x="1393120" y="-5320"/>
                      <a:pt x="1341520" y="16610"/>
                    </a:cubicBezTo>
                    <a:cubicBezTo>
                      <a:pt x="1328620" y="22092"/>
                      <a:pt x="1316687" y="29832"/>
                      <a:pt x="1308624" y="41765"/>
                    </a:cubicBezTo>
                    <a:cubicBezTo>
                      <a:pt x="1302819" y="50150"/>
                      <a:pt x="1295724" y="55310"/>
                      <a:pt x="1286694" y="59825"/>
                    </a:cubicBezTo>
                    <a:cubicBezTo>
                      <a:pt x="1240899" y="81110"/>
                      <a:pt x="1220259" y="118843"/>
                      <a:pt x="1222839" y="169799"/>
                    </a:cubicBezTo>
                    <a:cubicBezTo>
                      <a:pt x="1223484" y="179474"/>
                      <a:pt x="1224129" y="189149"/>
                      <a:pt x="1225419" y="198824"/>
                    </a:cubicBezTo>
                    <a:cubicBezTo>
                      <a:pt x="1226064" y="204629"/>
                      <a:pt x="1224451" y="207854"/>
                      <a:pt x="1218969" y="210112"/>
                    </a:cubicBezTo>
                    <a:cubicBezTo>
                      <a:pt x="1193491" y="219787"/>
                      <a:pt x="1178978" y="240104"/>
                      <a:pt x="1168336" y="263647"/>
                    </a:cubicBezTo>
                    <a:cubicBezTo>
                      <a:pt x="1164466" y="272355"/>
                      <a:pt x="1158661" y="278160"/>
                      <a:pt x="1149953" y="282352"/>
                    </a:cubicBezTo>
                    <a:cubicBezTo>
                      <a:pt x="1129313" y="292672"/>
                      <a:pt x="1113188" y="308475"/>
                      <a:pt x="1102545" y="329115"/>
                    </a:cubicBezTo>
                    <a:cubicBezTo>
                      <a:pt x="1090290" y="352013"/>
                      <a:pt x="1082227" y="376846"/>
                      <a:pt x="1066425" y="398453"/>
                    </a:cubicBezTo>
                    <a:cubicBezTo>
                      <a:pt x="1051589" y="418449"/>
                      <a:pt x="1053202" y="444249"/>
                      <a:pt x="1054170" y="468759"/>
                    </a:cubicBezTo>
                    <a:cubicBezTo>
                      <a:pt x="1054492" y="476822"/>
                      <a:pt x="1054815" y="484562"/>
                      <a:pt x="1048042" y="491012"/>
                    </a:cubicBezTo>
                    <a:cubicBezTo>
                      <a:pt x="1030304" y="508749"/>
                      <a:pt x="1029982" y="529067"/>
                      <a:pt x="1041592" y="550030"/>
                    </a:cubicBezTo>
                    <a:cubicBezTo>
                      <a:pt x="1045139" y="556480"/>
                      <a:pt x="1046429" y="562608"/>
                      <a:pt x="1044172" y="570025"/>
                    </a:cubicBezTo>
                    <a:cubicBezTo>
                      <a:pt x="1036432" y="595180"/>
                      <a:pt x="1036432" y="620981"/>
                      <a:pt x="1043204" y="646458"/>
                    </a:cubicBezTo>
                    <a:cubicBezTo>
                      <a:pt x="1045139" y="653876"/>
                      <a:pt x="1044817" y="660003"/>
                      <a:pt x="1037077" y="664196"/>
                    </a:cubicBezTo>
                    <a:cubicBezTo>
                      <a:pt x="1025144" y="670646"/>
                      <a:pt x="1021274" y="682256"/>
                      <a:pt x="1018694" y="694834"/>
                    </a:cubicBezTo>
                    <a:cubicBezTo>
                      <a:pt x="1014824" y="714829"/>
                      <a:pt x="1015792" y="734179"/>
                      <a:pt x="1019984" y="753852"/>
                    </a:cubicBezTo>
                    <a:cubicBezTo>
                      <a:pt x="1022242" y="764817"/>
                      <a:pt x="1026112" y="775460"/>
                      <a:pt x="1025144" y="787070"/>
                    </a:cubicBezTo>
                    <a:cubicBezTo>
                      <a:pt x="1019984" y="791262"/>
                      <a:pt x="1019017" y="796422"/>
                      <a:pt x="1020952" y="802872"/>
                    </a:cubicBezTo>
                    <a:cubicBezTo>
                      <a:pt x="1024177" y="812547"/>
                      <a:pt x="1026757" y="822545"/>
                      <a:pt x="1029659" y="832220"/>
                    </a:cubicBezTo>
                    <a:cubicBezTo>
                      <a:pt x="1038689" y="861245"/>
                      <a:pt x="1051267" y="889303"/>
                      <a:pt x="1056427" y="919618"/>
                    </a:cubicBezTo>
                    <a:cubicBezTo>
                      <a:pt x="1066747" y="952514"/>
                      <a:pt x="1066102" y="986054"/>
                      <a:pt x="1063845" y="1019917"/>
                    </a:cubicBezTo>
                    <a:cubicBezTo>
                      <a:pt x="1061587" y="1052812"/>
                      <a:pt x="1053525" y="1085707"/>
                      <a:pt x="1063522" y="1118925"/>
                    </a:cubicBezTo>
                    <a:cubicBezTo>
                      <a:pt x="1066102" y="1125375"/>
                      <a:pt x="1066102" y="1132793"/>
                      <a:pt x="1068682" y="1138920"/>
                    </a:cubicBezTo>
                    <a:cubicBezTo>
                      <a:pt x="1075777" y="1155046"/>
                      <a:pt x="1085452" y="1167301"/>
                      <a:pt x="1104802" y="1168591"/>
                    </a:cubicBezTo>
                    <a:cubicBezTo>
                      <a:pt x="1123508" y="1169881"/>
                      <a:pt x="1134473" y="1159883"/>
                      <a:pt x="1142213" y="1144081"/>
                    </a:cubicBezTo>
                    <a:cubicBezTo>
                      <a:pt x="1151888" y="1124085"/>
                      <a:pt x="1156726" y="1102800"/>
                      <a:pt x="1159306" y="1080870"/>
                    </a:cubicBezTo>
                    <a:cubicBezTo>
                      <a:pt x="1158661" y="1067970"/>
                      <a:pt x="1167046" y="1056360"/>
                      <a:pt x="1164788" y="1043460"/>
                    </a:cubicBezTo>
                    <a:cubicBezTo>
                      <a:pt x="1169948" y="1053135"/>
                      <a:pt x="1177043" y="1061520"/>
                      <a:pt x="1181558" y="1071195"/>
                    </a:cubicBezTo>
                    <a:cubicBezTo>
                      <a:pt x="1184138" y="1078290"/>
                      <a:pt x="1184138" y="1086030"/>
                      <a:pt x="1184783" y="1093448"/>
                    </a:cubicBezTo>
                    <a:cubicBezTo>
                      <a:pt x="1187686" y="1135373"/>
                      <a:pt x="1172851" y="1172461"/>
                      <a:pt x="1153500" y="1208259"/>
                    </a:cubicBezTo>
                    <a:cubicBezTo>
                      <a:pt x="1152210" y="1211806"/>
                      <a:pt x="1152210" y="1215354"/>
                      <a:pt x="1149631" y="1218901"/>
                    </a:cubicBezTo>
                    <a:cubicBezTo>
                      <a:pt x="1116735" y="1264374"/>
                      <a:pt x="1072875" y="1295012"/>
                      <a:pt x="1021274" y="1314685"/>
                    </a:cubicBezTo>
                    <a:cubicBezTo>
                      <a:pt x="979349" y="1330810"/>
                      <a:pt x="842930" y="1383378"/>
                      <a:pt x="837125" y="1385635"/>
                    </a:cubicBezTo>
                    <a:cubicBezTo>
                      <a:pt x="767464" y="1414661"/>
                      <a:pt x="705221" y="1453361"/>
                      <a:pt x="663618" y="1519152"/>
                    </a:cubicBezTo>
                    <a:cubicBezTo>
                      <a:pt x="655878" y="1518184"/>
                      <a:pt x="493014" y="2359272"/>
                      <a:pt x="489789" y="2397328"/>
                    </a:cubicBezTo>
                    <a:cubicBezTo>
                      <a:pt x="484307" y="2461506"/>
                      <a:pt x="485274" y="2526006"/>
                      <a:pt x="486242" y="2590507"/>
                    </a:cubicBezTo>
                    <a:cubicBezTo>
                      <a:pt x="492047" y="2647912"/>
                      <a:pt x="510429" y="2700480"/>
                      <a:pt x="543970" y="2747243"/>
                    </a:cubicBezTo>
                    <a:cubicBezTo>
                      <a:pt x="581380" y="2799166"/>
                      <a:pt x="620725" y="2849477"/>
                      <a:pt x="665553" y="2894950"/>
                    </a:cubicBezTo>
                    <a:cubicBezTo>
                      <a:pt x="695869" y="2925587"/>
                      <a:pt x="728441" y="2953000"/>
                      <a:pt x="764239" y="2976866"/>
                    </a:cubicBezTo>
                    <a:cubicBezTo>
                      <a:pt x="752307" y="2980413"/>
                      <a:pt x="739407" y="2978155"/>
                      <a:pt x="727151" y="2981058"/>
                    </a:cubicBezTo>
                    <a:cubicBezTo>
                      <a:pt x="638141" y="3002343"/>
                      <a:pt x="550420" y="3027176"/>
                      <a:pt x="463344" y="3054266"/>
                    </a:cubicBezTo>
                    <a:cubicBezTo>
                      <a:pt x="382718" y="3079421"/>
                      <a:pt x="304350" y="3110704"/>
                      <a:pt x="221789" y="3129409"/>
                    </a:cubicBezTo>
                    <a:cubicBezTo>
                      <a:pt x="175671" y="3139730"/>
                      <a:pt x="136003" y="3162627"/>
                      <a:pt x="98915" y="3190685"/>
                    </a:cubicBezTo>
                    <a:cubicBezTo>
                      <a:pt x="10227" y="3258411"/>
                      <a:pt x="-24603" y="3379994"/>
                      <a:pt x="18290" y="3483195"/>
                    </a:cubicBezTo>
                    <a:cubicBezTo>
                      <a:pt x="47315" y="3553501"/>
                      <a:pt x="100528" y="3604456"/>
                      <a:pt x="162449" y="3646059"/>
                    </a:cubicBezTo>
                    <a:cubicBezTo>
                      <a:pt x="193731" y="3667345"/>
                      <a:pt x="229852" y="3678955"/>
                      <a:pt x="264037" y="3695080"/>
                    </a:cubicBezTo>
                    <a:cubicBezTo>
                      <a:pt x="292740" y="3708625"/>
                      <a:pt x="318863" y="3727652"/>
                      <a:pt x="348210" y="3739263"/>
                    </a:cubicBezTo>
                    <a:cubicBezTo>
                      <a:pt x="435609" y="3774093"/>
                      <a:pt x="526877" y="3787315"/>
                      <a:pt x="620080" y="3773771"/>
                    </a:cubicBezTo>
                    <a:cubicBezTo>
                      <a:pt x="717476" y="3759580"/>
                      <a:pt x="812937" y="3736038"/>
                      <a:pt x="908721" y="3713140"/>
                    </a:cubicBezTo>
                    <a:cubicBezTo>
                      <a:pt x="953549" y="3702497"/>
                      <a:pt x="998054" y="3688952"/>
                      <a:pt x="1042237" y="3675730"/>
                    </a:cubicBezTo>
                    <a:cubicBezTo>
                      <a:pt x="1046752" y="3674439"/>
                      <a:pt x="1052235" y="3671537"/>
                      <a:pt x="1055782" y="3675730"/>
                    </a:cubicBezTo>
                    <a:cubicBezTo>
                      <a:pt x="1059652" y="3680245"/>
                      <a:pt x="1055782" y="3685082"/>
                      <a:pt x="1053525" y="3689275"/>
                    </a:cubicBezTo>
                    <a:cubicBezTo>
                      <a:pt x="1039334" y="3718300"/>
                      <a:pt x="1024177" y="3746358"/>
                      <a:pt x="1003214" y="3771513"/>
                    </a:cubicBezTo>
                    <a:cubicBezTo>
                      <a:pt x="982896" y="3795701"/>
                      <a:pt x="957419" y="3813761"/>
                      <a:pt x="935166" y="3835369"/>
                    </a:cubicBezTo>
                    <a:cubicBezTo>
                      <a:pt x="924201" y="3845689"/>
                      <a:pt x="924846" y="3853751"/>
                      <a:pt x="937423" y="3860846"/>
                    </a:cubicBezTo>
                    <a:cubicBezTo>
                      <a:pt x="967416" y="3878262"/>
                      <a:pt x="998699" y="3891807"/>
                      <a:pt x="1035142" y="3888259"/>
                    </a:cubicBezTo>
                    <a:cubicBezTo>
                      <a:pt x="1052880" y="3886647"/>
                      <a:pt x="1069972" y="3882131"/>
                      <a:pt x="1086742" y="3876327"/>
                    </a:cubicBezTo>
                    <a:cubicBezTo>
                      <a:pt x="1120605" y="3864716"/>
                      <a:pt x="1155113" y="3862459"/>
                      <a:pt x="1189943" y="3868264"/>
                    </a:cubicBezTo>
                    <a:cubicBezTo>
                      <a:pt x="1253799" y="3878584"/>
                      <a:pt x="1315720" y="3897934"/>
                      <a:pt x="1379898" y="3905997"/>
                    </a:cubicBezTo>
                    <a:cubicBezTo>
                      <a:pt x="1398280" y="3905997"/>
                      <a:pt x="1416340" y="3905997"/>
                      <a:pt x="1434723" y="3905997"/>
                    </a:cubicBezTo>
                    <a:cubicBezTo>
                      <a:pt x="1456008" y="3902772"/>
                      <a:pt x="1478261" y="3902449"/>
                      <a:pt x="1498901" y="3895354"/>
                    </a:cubicBezTo>
                    <a:cubicBezTo>
                      <a:pt x="1533409" y="3883422"/>
                      <a:pt x="1569207" y="3875681"/>
                      <a:pt x="1604682" y="3866974"/>
                    </a:cubicBezTo>
                    <a:cubicBezTo>
                      <a:pt x="1638545" y="3858589"/>
                      <a:pt x="1671118" y="3861169"/>
                      <a:pt x="1703046" y="3877939"/>
                    </a:cubicBezTo>
                    <a:cubicBezTo>
                      <a:pt x="1780769" y="3918252"/>
                      <a:pt x="1859137" y="3898579"/>
                      <a:pt x="1922025" y="3843109"/>
                    </a:cubicBezTo>
                    <a:cubicBezTo>
                      <a:pt x="1931378" y="3834724"/>
                      <a:pt x="1931055" y="3827628"/>
                      <a:pt x="1920735" y="3818921"/>
                    </a:cubicBezTo>
                    <a:cubicBezTo>
                      <a:pt x="1912350" y="3812148"/>
                      <a:pt x="1902998" y="3806666"/>
                      <a:pt x="1894290" y="3800861"/>
                    </a:cubicBezTo>
                    <a:cubicBezTo>
                      <a:pt x="1863007" y="3779898"/>
                      <a:pt x="1831079" y="3759580"/>
                      <a:pt x="1805602" y="3731523"/>
                    </a:cubicBezTo>
                    <a:cubicBezTo>
                      <a:pt x="1794637" y="3719267"/>
                      <a:pt x="1785284" y="3706045"/>
                      <a:pt x="1778511" y="3689920"/>
                    </a:cubicBezTo>
                    <a:cubicBezTo>
                      <a:pt x="1785284" y="3688307"/>
                      <a:pt x="1789154" y="3690887"/>
                      <a:pt x="1793024" y="3692500"/>
                    </a:cubicBezTo>
                    <a:cubicBezTo>
                      <a:pt x="1836884" y="3712495"/>
                      <a:pt x="1882680" y="3725395"/>
                      <a:pt x="1929443" y="3735715"/>
                    </a:cubicBezTo>
                    <a:cubicBezTo>
                      <a:pt x="2027806" y="3757645"/>
                      <a:pt x="2126815" y="3762160"/>
                      <a:pt x="2226791" y="3746680"/>
                    </a:cubicBezTo>
                    <a:cubicBezTo>
                      <a:pt x="2281616" y="3738295"/>
                      <a:pt x="2334829" y="3723460"/>
                      <a:pt x="2388687" y="3710560"/>
                    </a:cubicBezTo>
                    <a:cubicBezTo>
                      <a:pt x="2482213" y="3687985"/>
                      <a:pt x="2569612" y="3653800"/>
                      <a:pt x="2643787" y="3589944"/>
                    </a:cubicBezTo>
                    <a:cubicBezTo>
                      <a:pt x="2703773" y="3536408"/>
                      <a:pt x="2734733" y="3470295"/>
                      <a:pt x="2733443" y="3392249"/>
                    </a:cubicBezTo>
                    <a:close/>
                    <a:moveTo>
                      <a:pt x="778752" y="2516331"/>
                    </a:moveTo>
                    <a:cubicBezTo>
                      <a:pt x="781332" y="2479888"/>
                      <a:pt x="786169" y="2443768"/>
                      <a:pt x="791652" y="2407970"/>
                    </a:cubicBezTo>
                    <a:cubicBezTo>
                      <a:pt x="812937" y="2342502"/>
                      <a:pt x="828417" y="2275421"/>
                      <a:pt x="840672" y="2205116"/>
                    </a:cubicBezTo>
                    <a:cubicBezTo>
                      <a:pt x="871310" y="2273164"/>
                      <a:pt x="897756" y="2339277"/>
                      <a:pt x="913881" y="2408938"/>
                    </a:cubicBezTo>
                    <a:cubicBezTo>
                      <a:pt x="920653" y="2427643"/>
                      <a:pt x="925168" y="2446993"/>
                      <a:pt x="930651" y="2466021"/>
                    </a:cubicBezTo>
                    <a:cubicBezTo>
                      <a:pt x="932263" y="2472148"/>
                      <a:pt x="933231" y="2479243"/>
                      <a:pt x="938391" y="2483113"/>
                    </a:cubicBezTo>
                    <a:cubicBezTo>
                      <a:pt x="906463" y="2508913"/>
                      <a:pt x="887435" y="2540196"/>
                      <a:pt x="898078" y="2583734"/>
                    </a:cubicBezTo>
                    <a:cubicBezTo>
                      <a:pt x="898078" y="2593409"/>
                      <a:pt x="900336" y="2602762"/>
                      <a:pt x="901948" y="2612114"/>
                    </a:cubicBezTo>
                    <a:cubicBezTo>
                      <a:pt x="906463" y="2636625"/>
                      <a:pt x="904851" y="2660490"/>
                      <a:pt x="897111" y="2684033"/>
                    </a:cubicBezTo>
                    <a:cubicBezTo>
                      <a:pt x="895821" y="2681775"/>
                      <a:pt x="894208" y="2679518"/>
                      <a:pt x="892273" y="2677583"/>
                    </a:cubicBezTo>
                    <a:cubicBezTo>
                      <a:pt x="863893" y="2645655"/>
                      <a:pt x="834545" y="2615340"/>
                      <a:pt x="798425" y="2592119"/>
                    </a:cubicBezTo>
                    <a:cubicBezTo>
                      <a:pt x="793910" y="2589217"/>
                      <a:pt x="793265" y="2584379"/>
                      <a:pt x="790040" y="2580832"/>
                    </a:cubicBezTo>
                    <a:cubicBezTo>
                      <a:pt x="772624" y="2561804"/>
                      <a:pt x="777139" y="2538584"/>
                      <a:pt x="778752" y="2516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9F53F02-176A-44BE-93A8-1F2EA64F174A}"/>
                  </a:ext>
                </a:extLst>
              </p:cNvPr>
              <p:cNvSpPr/>
              <p:nvPr/>
            </p:nvSpPr>
            <p:spPr>
              <a:xfrm>
                <a:off x="3683187" y="1206588"/>
                <a:ext cx="2755348" cy="2712287"/>
              </a:xfrm>
              <a:custGeom>
                <a:avLst/>
                <a:gdLst>
                  <a:gd name="connsiteX0" fmla="*/ 1434723 w 2731600"/>
                  <a:gd name="connsiteY0" fmla="*/ 2690150 h 2689675"/>
                  <a:gd name="connsiteX1" fmla="*/ 1379898 w 2731600"/>
                  <a:gd name="connsiteY1" fmla="*/ 2690150 h 2689675"/>
                  <a:gd name="connsiteX2" fmla="*/ 1189943 w 2731600"/>
                  <a:gd name="connsiteY2" fmla="*/ 2652417 h 2689675"/>
                  <a:gd name="connsiteX3" fmla="*/ 1086742 w 2731600"/>
                  <a:gd name="connsiteY3" fmla="*/ 2660479 h 2689675"/>
                  <a:gd name="connsiteX4" fmla="*/ 1035142 w 2731600"/>
                  <a:gd name="connsiteY4" fmla="*/ 2672412 h 2689675"/>
                  <a:gd name="connsiteX5" fmla="*/ 937423 w 2731600"/>
                  <a:gd name="connsiteY5" fmla="*/ 2644999 h 2689675"/>
                  <a:gd name="connsiteX6" fmla="*/ 935166 w 2731600"/>
                  <a:gd name="connsiteY6" fmla="*/ 2619522 h 2689675"/>
                  <a:gd name="connsiteX7" fmla="*/ 1003214 w 2731600"/>
                  <a:gd name="connsiteY7" fmla="*/ 2555666 h 2689675"/>
                  <a:gd name="connsiteX8" fmla="*/ 1053525 w 2731600"/>
                  <a:gd name="connsiteY8" fmla="*/ 2473428 h 2689675"/>
                  <a:gd name="connsiteX9" fmla="*/ 1055782 w 2731600"/>
                  <a:gd name="connsiteY9" fmla="*/ 2459883 h 2689675"/>
                  <a:gd name="connsiteX10" fmla="*/ 1042237 w 2731600"/>
                  <a:gd name="connsiteY10" fmla="*/ 2459883 h 2689675"/>
                  <a:gd name="connsiteX11" fmla="*/ 908721 w 2731600"/>
                  <a:gd name="connsiteY11" fmla="*/ 2497293 h 2689675"/>
                  <a:gd name="connsiteX12" fmla="*/ 620080 w 2731600"/>
                  <a:gd name="connsiteY12" fmla="*/ 2557923 h 2689675"/>
                  <a:gd name="connsiteX13" fmla="*/ 348210 w 2731600"/>
                  <a:gd name="connsiteY13" fmla="*/ 2523416 h 2689675"/>
                  <a:gd name="connsiteX14" fmla="*/ 264037 w 2731600"/>
                  <a:gd name="connsiteY14" fmla="*/ 2479233 h 2689675"/>
                  <a:gd name="connsiteX15" fmla="*/ 162449 w 2731600"/>
                  <a:gd name="connsiteY15" fmla="*/ 2430212 h 2689675"/>
                  <a:gd name="connsiteX16" fmla="*/ 18290 w 2731600"/>
                  <a:gd name="connsiteY16" fmla="*/ 2267348 h 2689675"/>
                  <a:gd name="connsiteX17" fmla="*/ 98915 w 2731600"/>
                  <a:gd name="connsiteY17" fmla="*/ 1974838 h 2689675"/>
                  <a:gd name="connsiteX18" fmla="*/ 221789 w 2731600"/>
                  <a:gd name="connsiteY18" fmla="*/ 1913562 h 2689675"/>
                  <a:gd name="connsiteX19" fmla="*/ 463344 w 2731600"/>
                  <a:gd name="connsiteY19" fmla="*/ 1838419 h 2689675"/>
                  <a:gd name="connsiteX20" fmla="*/ 727151 w 2731600"/>
                  <a:gd name="connsiteY20" fmla="*/ 1765211 h 2689675"/>
                  <a:gd name="connsiteX21" fmla="*/ 770044 w 2731600"/>
                  <a:gd name="connsiteY21" fmla="*/ 1758761 h 2689675"/>
                  <a:gd name="connsiteX22" fmla="*/ 787459 w 2731600"/>
                  <a:gd name="connsiteY22" fmla="*/ 1766501 h 2689675"/>
                  <a:gd name="connsiteX23" fmla="*/ 969029 w 2731600"/>
                  <a:gd name="connsiteY23" fmla="*/ 1860672 h 2689675"/>
                  <a:gd name="connsiteX24" fmla="*/ 1059330 w 2731600"/>
                  <a:gd name="connsiteY24" fmla="*/ 1899372 h 2689675"/>
                  <a:gd name="connsiteX25" fmla="*/ 1066425 w 2731600"/>
                  <a:gd name="connsiteY25" fmla="*/ 1902920 h 2689675"/>
                  <a:gd name="connsiteX26" fmla="*/ 1076100 w 2731600"/>
                  <a:gd name="connsiteY26" fmla="*/ 1918400 h 2689675"/>
                  <a:gd name="connsiteX27" fmla="*/ 1064490 w 2731600"/>
                  <a:gd name="connsiteY27" fmla="*/ 1930332 h 2689675"/>
                  <a:gd name="connsiteX28" fmla="*/ 993861 w 2731600"/>
                  <a:gd name="connsiteY28" fmla="*/ 1946780 h 2689675"/>
                  <a:gd name="connsiteX29" fmla="*/ 921621 w 2731600"/>
                  <a:gd name="connsiteY29" fmla="*/ 1950005 h 2689675"/>
                  <a:gd name="connsiteX30" fmla="*/ 891305 w 2731600"/>
                  <a:gd name="connsiteY30" fmla="*/ 1940330 h 2689675"/>
                  <a:gd name="connsiteX31" fmla="*/ 857443 w 2731600"/>
                  <a:gd name="connsiteY31" fmla="*/ 1921625 h 2689675"/>
                  <a:gd name="connsiteX32" fmla="*/ 753274 w 2731600"/>
                  <a:gd name="connsiteY32" fmla="*/ 1903887 h 2689675"/>
                  <a:gd name="connsiteX33" fmla="*/ 652331 w 2731600"/>
                  <a:gd name="connsiteY33" fmla="*/ 1944200 h 2689675"/>
                  <a:gd name="connsiteX34" fmla="*/ 616533 w 2731600"/>
                  <a:gd name="connsiteY34" fmla="*/ 1947748 h 2689675"/>
                  <a:gd name="connsiteX35" fmla="*/ 529135 w 2731600"/>
                  <a:gd name="connsiteY35" fmla="*/ 1961938 h 2689675"/>
                  <a:gd name="connsiteX36" fmla="*/ 521394 w 2731600"/>
                  <a:gd name="connsiteY36" fmla="*/ 1976773 h 2689675"/>
                  <a:gd name="connsiteX37" fmla="*/ 535262 w 2731600"/>
                  <a:gd name="connsiteY37" fmla="*/ 1986126 h 2689675"/>
                  <a:gd name="connsiteX38" fmla="*/ 606858 w 2731600"/>
                  <a:gd name="connsiteY38" fmla="*/ 1997413 h 2689675"/>
                  <a:gd name="connsiteX39" fmla="*/ 747792 w 2731600"/>
                  <a:gd name="connsiteY39" fmla="*/ 2029663 h 2689675"/>
                  <a:gd name="connsiteX40" fmla="*/ 867118 w 2731600"/>
                  <a:gd name="connsiteY40" fmla="*/ 2063526 h 2689675"/>
                  <a:gd name="connsiteX41" fmla="*/ 960966 w 2731600"/>
                  <a:gd name="connsiteY41" fmla="*/ 2101581 h 2689675"/>
                  <a:gd name="connsiteX42" fmla="*/ 1355065 w 2731600"/>
                  <a:gd name="connsiteY42" fmla="*/ 2266058 h 2689675"/>
                  <a:gd name="connsiteX43" fmla="*/ 1483744 w 2731600"/>
                  <a:gd name="connsiteY43" fmla="*/ 2314111 h 2689675"/>
                  <a:gd name="connsiteX44" fmla="*/ 1373770 w 2731600"/>
                  <a:gd name="connsiteY44" fmla="*/ 2116417 h 2689675"/>
                  <a:gd name="connsiteX45" fmla="*/ 1362160 w 2731600"/>
                  <a:gd name="connsiteY45" fmla="*/ 2084489 h 2689675"/>
                  <a:gd name="connsiteX46" fmla="*/ 1384413 w 2731600"/>
                  <a:gd name="connsiteY46" fmla="*/ 2046111 h 2689675"/>
                  <a:gd name="connsiteX47" fmla="*/ 1432466 w 2731600"/>
                  <a:gd name="connsiteY47" fmla="*/ 2045466 h 2689675"/>
                  <a:gd name="connsiteX48" fmla="*/ 1536957 w 2731600"/>
                  <a:gd name="connsiteY48" fmla="*/ 2064494 h 2689675"/>
                  <a:gd name="connsiteX49" fmla="*/ 1717236 w 2731600"/>
                  <a:gd name="connsiteY49" fmla="*/ 2067396 h 2689675"/>
                  <a:gd name="connsiteX50" fmla="*/ 1816889 w 2731600"/>
                  <a:gd name="connsiteY50" fmla="*/ 2060301 h 2689675"/>
                  <a:gd name="connsiteX51" fmla="*/ 2028129 w 2731600"/>
                  <a:gd name="connsiteY51" fmla="*/ 1993543 h 2689675"/>
                  <a:gd name="connsiteX52" fmla="*/ 2090694 w 2731600"/>
                  <a:gd name="connsiteY52" fmla="*/ 1963550 h 2689675"/>
                  <a:gd name="connsiteX53" fmla="*/ 2184220 w 2731600"/>
                  <a:gd name="connsiteY53" fmla="*/ 1958068 h 2689675"/>
                  <a:gd name="connsiteX54" fmla="*/ 2286776 w 2731600"/>
                  <a:gd name="connsiteY54" fmla="*/ 1960003 h 2689675"/>
                  <a:gd name="connsiteX55" fmla="*/ 2301289 w 2731600"/>
                  <a:gd name="connsiteY55" fmla="*/ 1932913 h 2689675"/>
                  <a:gd name="connsiteX56" fmla="*/ 2278391 w 2731600"/>
                  <a:gd name="connsiteY56" fmla="*/ 1908725 h 2689675"/>
                  <a:gd name="connsiteX57" fmla="*/ 2215503 w 2731600"/>
                  <a:gd name="connsiteY57" fmla="*/ 1893245 h 2689675"/>
                  <a:gd name="connsiteX58" fmla="*/ 2193895 w 2731600"/>
                  <a:gd name="connsiteY58" fmla="*/ 1881312 h 2689675"/>
                  <a:gd name="connsiteX59" fmla="*/ 2136167 w 2731600"/>
                  <a:gd name="connsiteY59" fmla="*/ 1848417 h 2689675"/>
                  <a:gd name="connsiteX60" fmla="*/ 2029096 w 2731600"/>
                  <a:gd name="connsiteY60" fmla="*/ 1861639 h 2689675"/>
                  <a:gd name="connsiteX61" fmla="*/ 1972658 w 2731600"/>
                  <a:gd name="connsiteY61" fmla="*/ 1889697 h 2689675"/>
                  <a:gd name="connsiteX62" fmla="*/ 1872360 w 2731600"/>
                  <a:gd name="connsiteY62" fmla="*/ 1904532 h 2689675"/>
                  <a:gd name="connsiteX63" fmla="*/ 1858492 w 2731600"/>
                  <a:gd name="connsiteY63" fmla="*/ 1900340 h 2689675"/>
                  <a:gd name="connsiteX64" fmla="*/ 1855912 w 2731600"/>
                  <a:gd name="connsiteY64" fmla="*/ 1876152 h 2689675"/>
                  <a:gd name="connsiteX65" fmla="*/ 1912350 w 2731600"/>
                  <a:gd name="connsiteY65" fmla="*/ 1833259 h 2689675"/>
                  <a:gd name="connsiteX66" fmla="*/ 2181318 w 2731600"/>
                  <a:gd name="connsiteY66" fmla="*/ 1602347 h 2689675"/>
                  <a:gd name="connsiteX67" fmla="*/ 2274844 w 2731600"/>
                  <a:gd name="connsiteY67" fmla="*/ 1484633 h 2689675"/>
                  <a:gd name="connsiteX68" fmla="*/ 2286454 w 2731600"/>
                  <a:gd name="connsiteY68" fmla="*/ 1379175 h 2689675"/>
                  <a:gd name="connsiteX69" fmla="*/ 2261944 w 2731600"/>
                  <a:gd name="connsiteY69" fmla="*/ 1338217 h 2689675"/>
                  <a:gd name="connsiteX70" fmla="*/ 2144552 w 2731600"/>
                  <a:gd name="connsiteY70" fmla="*/ 1283069 h 2689675"/>
                  <a:gd name="connsiteX71" fmla="*/ 2024581 w 2731600"/>
                  <a:gd name="connsiteY71" fmla="*/ 1325639 h 2689675"/>
                  <a:gd name="connsiteX72" fmla="*/ 1975883 w 2731600"/>
                  <a:gd name="connsiteY72" fmla="*/ 1394977 h 2689675"/>
                  <a:gd name="connsiteX73" fmla="*/ 1853655 w 2731600"/>
                  <a:gd name="connsiteY73" fmla="*/ 1593317 h 2689675"/>
                  <a:gd name="connsiteX74" fmla="*/ 1818502 w 2731600"/>
                  <a:gd name="connsiteY74" fmla="*/ 1639435 h 2689675"/>
                  <a:gd name="connsiteX75" fmla="*/ 1773674 w 2731600"/>
                  <a:gd name="connsiteY75" fmla="*/ 1674910 h 2689675"/>
                  <a:gd name="connsiteX76" fmla="*/ 1664345 w 2731600"/>
                  <a:gd name="connsiteY76" fmla="*/ 1747151 h 2689675"/>
                  <a:gd name="connsiteX77" fmla="*/ 1543729 w 2731600"/>
                  <a:gd name="connsiteY77" fmla="*/ 1791979 h 2689675"/>
                  <a:gd name="connsiteX78" fmla="*/ 1515671 w 2731600"/>
                  <a:gd name="connsiteY78" fmla="*/ 1797784 h 2689675"/>
                  <a:gd name="connsiteX79" fmla="*/ 1418275 w 2731600"/>
                  <a:gd name="connsiteY79" fmla="*/ 1797461 h 2689675"/>
                  <a:gd name="connsiteX80" fmla="*/ 1352807 w 2731600"/>
                  <a:gd name="connsiteY80" fmla="*/ 1774563 h 2689675"/>
                  <a:gd name="connsiteX81" fmla="*/ 1243801 w 2731600"/>
                  <a:gd name="connsiteY81" fmla="*/ 1789721 h 2689675"/>
                  <a:gd name="connsiteX82" fmla="*/ 1214454 w 2731600"/>
                  <a:gd name="connsiteY82" fmla="*/ 1788431 h 2689675"/>
                  <a:gd name="connsiteX83" fmla="*/ 1100610 w 2731600"/>
                  <a:gd name="connsiteY83" fmla="*/ 1696195 h 2689675"/>
                  <a:gd name="connsiteX84" fmla="*/ 990959 w 2731600"/>
                  <a:gd name="connsiteY84" fmla="*/ 1589447 h 2689675"/>
                  <a:gd name="connsiteX85" fmla="*/ 900981 w 2731600"/>
                  <a:gd name="connsiteY85" fmla="*/ 1492696 h 2689675"/>
                  <a:gd name="connsiteX86" fmla="*/ 894530 w 2731600"/>
                  <a:gd name="connsiteY86" fmla="*/ 1477216 h 2689675"/>
                  <a:gd name="connsiteX87" fmla="*/ 901948 w 2731600"/>
                  <a:gd name="connsiteY87" fmla="*/ 1397557 h 2689675"/>
                  <a:gd name="connsiteX88" fmla="*/ 898078 w 2731600"/>
                  <a:gd name="connsiteY88" fmla="*/ 1369177 h 2689675"/>
                  <a:gd name="connsiteX89" fmla="*/ 940003 w 2731600"/>
                  <a:gd name="connsiteY89" fmla="*/ 1267266 h 2689675"/>
                  <a:gd name="connsiteX90" fmla="*/ 996119 w 2731600"/>
                  <a:gd name="connsiteY90" fmla="*/ 1230501 h 2689675"/>
                  <a:gd name="connsiteX91" fmla="*/ 1175108 w 2731600"/>
                  <a:gd name="connsiteY91" fmla="*/ 1078602 h 2689675"/>
                  <a:gd name="connsiteX92" fmla="*/ 1420533 w 2731600"/>
                  <a:gd name="connsiteY92" fmla="*/ 750939 h 2689675"/>
                  <a:gd name="connsiteX93" fmla="*/ 1576947 w 2731600"/>
                  <a:gd name="connsiteY93" fmla="*/ 380705 h 2689675"/>
                  <a:gd name="connsiteX94" fmla="*/ 1662410 w 2731600"/>
                  <a:gd name="connsiteY94" fmla="*/ 55300 h 2689675"/>
                  <a:gd name="connsiteX95" fmla="*/ 1671118 w 2731600"/>
                  <a:gd name="connsiteY95" fmla="*/ 14342 h 2689675"/>
                  <a:gd name="connsiteX96" fmla="*/ 1680793 w 2731600"/>
                  <a:gd name="connsiteY96" fmla="*/ 474 h 2689675"/>
                  <a:gd name="connsiteX97" fmla="*/ 1698853 w 2731600"/>
                  <a:gd name="connsiteY97" fmla="*/ 4989 h 2689675"/>
                  <a:gd name="connsiteX98" fmla="*/ 1911383 w 2731600"/>
                  <a:gd name="connsiteY98" fmla="*/ 115930 h 2689675"/>
                  <a:gd name="connsiteX99" fmla="*/ 1932023 w 2731600"/>
                  <a:gd name="connsiteY99" fmla="*/ 123993 h 2689675"/>
                  <a:gd name="connsiteX100" fmla="*/ 2002006 w 2731600"/>
                  <a:gd name="connsiteY100" fmla="*/ 145923 h 2689675"/>
                  <a:gd name="connsiteX101" fmla="*/ 2085534 w 2731600"/>
                  <a:gd name="connsiteY101" fmla="*/ 178818 h 2689675"/>
                  <a:gd name="connsiteX102" fmla="*/ 2206796 w 2731600"/>
                  <a:gd name="connsiteY102" fmla="*/ 293307 h 2689675"/>
                  <a:gd name="connsiteX103" fmla="*/ 2211311 w 2731600"/>
                  <a:gd name="connsiteY103" fmla="*/ 299757 h 2689675"/>
                  <a:gd name="connsiteX104" fmla="*/ 2270006 w 2731600"/>
                  <a:gd name="connsiteY104" fmla="*/ 442948 h 2689675"/>
                  <a:gd name="connsiteX105" fmla="*/ 2286454 w 2731600"/>
                  <a:gd name="connsiteY105" fmla="*/ 613875 h 2689675"/>
                  <a:gd name="connsiteX106" fmla="*/ 2279681 w 2731600"/>
                  <a:gd name="connsiteY106" fmla="*/ 697081 h 2689675"/>
                  <a:gd name="connsiteX107" fmla="*/ 2291614 w 2731600"/>
                  <a:gd name="connsiteY107" fmla="*/ 737394 h 2689675"/>
                  <a:gd name="connsiteX108" fmla="*/ 2320317 w 2731600"/>
                  <a:gd name="connsiteY108" fmla="*/ 802862 h 2689675"/>
                  <a:gd name="connsiteX109" fmla="*/ 2326444 w 2731600"/>
                  <a:gd name="connsiteY109" fmla="*/ 899935 h 2689675"/>
                  <a:gd name="connsiteX110" fmla="*/ 2319349 w 2731600"/>
                  <a:gd name="connsiteY110" fmla="*/ 934443 h 2689675"/>
                  <a:gd name="connsiteX111" fmla="*/ 2319994 w 2731600"/>
                  <a:gd name="connsiteY111" fmla="*/ 981206 h 2689675"/>
                  <a:gd name="connsiteX112" fmla="*/ 2339667 w 2731600"/>
                  <a:gd name="connsiteY112" fmla="*/ 1045384 h 2689675"/>
                  <a:gd name="connsiteX113" fmla="*/ 2335152 w 2731600"/>
                  <a:gd name="connsiteY113" fmla="*/ 1138265 h 2689675"/>
                  <a:gd name="connsiteX114" fmla="*/ 2344504 w 2731600"/>
                  <a:gd name="connsiteY114" fmla="*/ 1160840 h 2689675"/>
                  <a:gd name="connsiteX115" fmla="*/ 2404167 w 2731600"/>
                  <a:gd name="connsiteY115" fmla="*/ 1236951 h 2689675"/>
                  <a:gd name="connsiteX116" fmla="*/ 2441255 w 2731600"/>
                  <a:gd name="connsiteY116" fmla="*/ 1382722 h 2689675"/>
                  <a:gd name="connsiteX117" fmla="*/ 2444158 w 2731600"/>
                  <a:gd name="connsiteY117" fmla="*/ 1593639 h 2689675"/>
                  <a:gd name="connsiteX118" fmla="*/ 2468346 w 2731600"/>
                  <a:gd name="connsiteY118" fmla="*/ 1848094 h 2689675"/>
                  <a:gd name="connsiteX119" fmla="*/ 2470926 w 2731600"/>
                  <a:gd name="connsiteY119" fmla="*/ 1860672 h 2689675"/>
                  <a:gd name="connsiteX120" fmla="*/ 2544134 w 2731600"/>
                  <a:gd name="connsiteY120" fmla="*/ 1955165 h 2689675"/>
                  <a:gd name="connsiteX121" fmla="*/ 2622179 w 2731600"/>
                  <a:gd name="connsiteY121" fmla="*/ 1993220 h 2689675"/>
                  <a:gd name="connsiteX122" fmla="*/ 2732798 w 2731600"/>
                  <a:gd name="connsiteY122" fmla="*/ 2177370 h 2689675"/>
                  <a:gd name="connsiteX123" fmla="*/ 2642175 w 2731600"/>
                  <a:gd name="connsiteY123" fmla="*/ 2374097 h 2689675"/>
                  <a:gd name="connsiteX124" fmla="*/ 2387075 w 2731600"/>
                  <a:gd name="connsiteY124" fmla="*/ 2494713 h 2689675"/>
                  <a:gd name="connsiteX125" fmla="*/ 2225178 w 2731600"/>
                  <a:gd name="connsiteY125" fmla="*/ 2530833 h 2689675"/>
                  <a:gd name="connsiteX126" fmla="*/ 1927830 w 2731600"/>
                  <a:gd name="connsiteY126" fmla="*/ 2519868 h 2689675"/>
                  <a:gd name="connsiteX127" fmla="*/ 1791412 w 2731600"/>
                  <a:gd name="connsiteY127" fmla="*/ 2476653 h 2689675"/>
                  <a:gd name="connsiteX128" fmla="*/ 1776899 w 2731600"/>
                  <a:gd name="connsiteY128" fmla="*/ 2474073 h 2689675"/>
                  <a:gd name="connsiteX129" fmla="*/ 1803989 w 2731600"/>
                  <a:gd name="connsiteY129" fmla="*/ 2515675 h 2689675"/>
                  <a:gd name="connsiteX130" fmla="*/ 1892678 w 2731600"/>
                  <a:gd name="connsiteY130" fmla="*/ 2585014 h 2689675"/>
                  <a:gd name="connsiteX131" fmla="*/ 1919123 w 2731600"/>
                  <a:gd name="connsiteY131" fmla="*/ 2603074 h 2689675"/>
                  <a:gd name="connsiteX132" fmla="*/ 1920413 w 2731600"/>
                  <a:gd name="connsiteY132" fmla="*/ 2627261 h 2689675"/>
                  <a:gd name="connsiteX133" fmla="*/ 1701433 w 2731600"/>
                  <a:gd name="connsiteY133" fmla="*/ 2662092 h 2689675"/>
                  <a:gd name="connsiteX134" fmla="*/ 1603070 w 2731600"/>
                  <a:gd name="connsiteY134" fmla="*/ 2651127 h 2689675"/>
                  <a:gd name="connsiteX135" fmla="*/ 1497289 w 2731600"/>
                  <a:gd name="connsiteY135" fmla="*/ 2679507 h 2689675"/>
                  <a:gd name="connsiteX136" fmla="*/ 1434723 w 2731600"/>
                  <a:gd name="connsiteY136" fmla="*/ 2690150 h 2689675"/>
                  <a:gd name="connsiteX0" fmla="*/ 1434723 w 2732858"/>
                  <a:gd name="connsiteY0" fmla="*/ 2690150 h 2690150"/>
                  <a:gd name="connsiteX1" fmla="*/ 1379898 w 2732858"/>
                  <a:gd name="connsiteY1" fmla="*/ 2690150 h 2690150"/>
                  <a:gd name="connsiteX2" fmla="*/ 1189943 w 2732858"/>
                  <a:gd name="connsiteY2" fmla="*/ 2652417 h 2690150"/>
                  <a:gd name="connsiteX3" fmla="*/ 1086742 w 2732858"/>
                  <a:gd name="connsiteY3" fmla="*/ 2660479 h 2690150"/>
                  <a:gd name="connsiteX4" fmla="*/ 1035142 w 2732858"/>
                  <a:gd name="connsiteY4" fmla="*/ 2672412 h 2690150"/>
                  <a:gd name="connsiteX5" fmla="*/ 937423 w 2732858"/>
                  <a:gd name="connsiteY5" fmla="*/ 2644999 h 2690150"/>
                  <a:gd name="connsiteX6" fmla="*/ 935166 w 2732858"/>
                  <a:gd name="connsiteY6" fmla="*/ 2619522 h 2690150"/>
                  <a:gd name="connsiteX7" fmla="*/ 1003214 w 2732858"/>
                  <a:gd name="connsiteY7" fmla="*/ 2555666 h 2690150"/>
                  <a:gd name="connsiteX8" fmla="*/ 1053525 w 2732858"/>
                  <a:gd name="connsiteY8" fmla="*/ 2473428 h 2690150"/>
                  <a:gd name="connsiteX9" fmla="*/ 1055782 w 2732858"/>
                  <a:gd name="connsiteY9" fmla="*/ 2459883 h 2690150"/>
                  <a:gd name="connsiteX10" fmla="*/ 1042237 w 2732858"/>
                  <a:gd name="connsiteY10" fmla="*/ 2459883 h 2690150"/>
                  <a:gd name="connsiteX11" fmla="*/ 908721 w 2732858"/>
                  <a:gd name="connsiteY11" fmla="*/ 2497293 h 2690150"/>
                  <a:gd name="connsiteX12" fmla="*/ 620080 w 2732858"/>
                  <a:gd name="connsiteY12" fmla="*/ 2557923 h 2690150"/>
                  <a:gd name="connsiteX13" fmla="*/ 348210 w 2732858"/>
                  <a:gd name="connsiteY13" fmla="*/ 2523416 h 2690150"/>
                  <a:gd name="connsiteX14" fmla="*/ 264037 w 2732858"/>
                  <a:gd name="connsiteY14" fmla="*/ 2479233 h 2690150"/>
                  <a:gd name="connsiteX15" fmla="*/ 162449 w 2732858"/>
                  <a:gd name="connsiteY15" fmla="*/ 2430212 h 2690150"/>
                  <a:gd name="connsiteX16" fmla="*/ 18290 w 2732858"/>
                  <a:gd name="connsiteY16" fmla="*/ 2267348 h 2690150"/>
                  <a:gd name="connsiteX17" fmla="*/ 98915 w 2732858"/>
                  <a:gd name="connsiteY17" fmla="*/ 1974838 h 2690150"/>
                  <a:gd name="connsiteX18" fmla="*/ 221789 w 2732858"/>
                  <a:gd name="connsiteY18" fmla="*/ 1913562 h 2690150"/>
                  <a:gd name="connsiteX19" fmla="*/ 463344 w 2732858"/>
                  <a:gd name="connsiteY19" fmla="*/ 1838419 h 2690150"/>
                  <a:gd name="connsiteX20" fmla="*/ 727151 w 2732858"/>
                  <a:gd name="connsiteY20" fmla="*/ 1765211 h 2690150"/>
                  <a:gd name="connsiteX21" fmla="*/ 770044 w 2732858"/>
                  <a:gd name="connsiteY21" fmla="*/ 1758761 h 2690150"/>
                  <a:gd name="connsiteX22" fmla="*/ 787459 w 2732858"/>
                  <a:gd name="connsiteY22" fmla="*/ 1766501 h 2690150"/>
                  <a:gd name="connsiteX23" fmla="*/ 969029 w 2732858"/>
                  <a:gd name="connsiteY23" fmla="*/ 1860672 h 2690150"/>
                  <a:gd name="connsiteX24" fmla="*/ 1059330 w 2732858"/>
                  <a:gd name="connsiteY24" fmla="*/ 1899372 h 2690150"/>
                  <a:gd name="connsiteX25" fmla="*/ 1066425 w 2732858"/>
                  <a:gd name="connsiteY25" fmla="*/ 1902920 h 2690150"/>
                  <a:gd name="connsiteX26" fmla="*/ 1076100 w 2732858"/>
                  <a:gd name="connsiteY26" fmla="*/ 1918400 h 2690150"/>
                  <a:gd name="connsiteX27" fmla="*/ 1064490 w 2732858"/>
                  <a:gd name="connsiteY27" fmla="*/ 1930332 h 2690150"/>
                  <a:gd name="connsiteX28" fmla="*/ 993861 w 2732858"/>
                  <a:gd name="connsiteY28" fmla="*/ 1946780 h 2690150"/>
                  <a:gd name="connsiteX29" fmla="*/ 921621 w 2732858"/>
                  <a:gd name="connsiteY29" fmla="*/ 1950005 h 2690150"/>
                  <a:gd name="connsiteX30" fmla="*/ 891305 w 2732858"/>
                  <a:gd name="connsiteY30" fmla="*/ 1940330 h 2690150"/>
                  <a:gd name="connsiteX31" fmla="*/ 857443 w 2732858"/>
                  <a:gd name="connsiteY31" fmla="*/ 1921625 h 2690150"/>
                  <a:gd name="connsiteX32" fmla="*/ 753274 w 2732858"/>
                  <a:gd name="connsiteY32" fmla="*/ 1903887 h 2690150"/>
                  <a:gd name="connsiteX33" fmla="*/ 652331 w 2732858"/>
                  <a:gd name="connsiteY33" fmla="*/ 1944200 h 2690150"/>
                  <a:gd name="connsiteX34" fmla="*/ 616533 w 2732858"/>
                  <a:gd name="connsiteY34" fmla="*/ 1947748 h 2690150"/>
                  <a:gd name="connsiteX35" fmla="*/ 529135 w 2732858"/>
                  <a:gd name="connsiteY35" fmla="*/ 1961938 h 2690150"/>
                  <a:gd name="connsiteX36" fmla="*/ 521394 w 2732858"/>
                  <a:gd name="connsiteY36" fmla="*/ 1976773 h 2690150"/>
                  <a:gd name="connsiteX37" fmla="*/ 535262 w 2732858"/>
                  <a:gd name="connsiteY37" fmla="*/ 1986126 h 2690150"/>
                  <a:gd name="connsiteX38" fmla="*/ 606858 w 2732858"/>
                  <a:gd name="connsiteY38" fmla="*/ 1997413 h 2690150"/>
                  <a:gd name="connsiteX39" fmla="*/ 747792 w 2732858"/>
                  <a:gd name="connsiteY39" fmla="*/ 2029663 h 2690150"/>
                  <a:gd name="connsiteX40" fmla="*/ 867118 w 2732858"/>
                  <a:gd name="connsiteY40" fmla="*/ 2063526 h 2690150"/>
                  <a:gd name="connsiteX41" fmla="*/ 960966 w 2732858"/>
                  <a:gd name="connsiteY41" fmla="*/ 2101581 h 2690150"/>
                  <a:gd name="connsiteX42" fmla="*/ 1355065 w 2732858"/>
                  <a:gd name="connsiteY42" fmla="*/ 2266058 h 2690150"/>
                  <a:gd name="connsiteX43" fmla="*/ 1483744 w 2732858"/>
                  <a:gd name="connsiteY43" fmla="*/ 2314111 h 2690150"/>
                  <a:gd name="connsiteX44" fmla="*/ 1373770 w 2732858"/>
                  <a:gd name="connsiteY44" fmla="*/ 2116417 h 2690150"/>
                  <a:gd name="connsiteX45" fmla="*/ 1362160 w 2732858"/>
                  <a:gd name="connsiteY45" fmla="*/ 2084489 h 2690150"/>
                  <a:gd name="connsiteX46" fmla="*/ 1384413 w 2732858"/>
                  <a:gd name="connsiteY46" fmla="*/ 2046111 h 2690150"/>
                  <a:gd name="connsiteX47" fmla="*/ 1432466 w 2732858"/>
                  <a:gd name="connsiteY47" fmla="*/ 2045466 h 2690150"/>
                  <a:gd name="connsiteX48" fmla="*/ 1536957 w 2732858"/>
                  <a:gd name="connsiteY48" fmla="*/ 2064494 h 2690150"/>
                  <a:gd name="connsiteX49" fmla="*/ 1717236 w 2732858"/>
                  <a:gd name="connsiteY49" fmla="*/ 2067396 h 2690150"/>
                  <a:gd name="connsiteX50" fmla="*/ 1816889 w 2732858"/>
                  <a:gd name="connsiteY50" fmla="*/ 2060301 h 2690150"/>
                  <a:gd name="connsiteX51" fmla="*/ 2028129 w 2732858"/>
                  <a:gd name="connsiteY51" fmla="*/ 1993543 h 2690150"/>
                  <a:gd name="connsiteX52" fmla="*/ 2090694 w 2732858"/>
                  <a:gd name="connsiteY52" fmla="*/ 1963550 h 2690150"/>
                  <a:gd name="connsiteX53" fmla="*/ 2184220 w 2732858"/>
                  <a:gd name="connsiteY53" fmla="*/ 1958068 h 2690150"/>
                  <a:gd name="connsiteX54" fmla="*/ 2286776 w 2732858"/>
                  <a:gd name="connsiteY54" fmla="*/ 1960003 h 2690150"/>
                  <a:gd name="connsiteX55" fmla="*/ 2301289 w 2732858"/>
                  <a:gd name="connsiteY55" fmla="*/ 1932913 h 2690150"/>
                  <a:gd name="connsiteX56" fmla="*/ 2278391 w 2732858"/>
                  <a:gd name="connsiteY56" fmla="*/ 1908725 h 2690150"/>
                  <a:gd name="connsiteX57" fmla="*/ 2215503 w 2732858"/>
                  <a:gd name="connsiteY57" fmla="*/ 1893245 h 2690150"/>
                  <a:gd name="connsiteX58" fmla="*/ 2193895 w 2732858"/>
                  <a:gd name="connsiteY58" fmla="*/ 1881312 h 2690150"/>
                  <a:gd name="connsiteX59" fmla="*/ 2136167 w 2732858"/>
                  <a:gd name="connsiteY59" fmla="*/ 1848417 h 2690150"/>
                  <a:gd name="connsiteX60" fmla="*/ 2029096 w 2732858"/>
                  <a:gd name="connsiteY60" fmla="*/ 1861639 h 2690150"/>
                  <a:gd name="connsiteX61" fmla="*/ 1972658 w 2732858"/>
                  <a:gd name="connsiteY61" fmla="*/ 1889697 h 2690150"/>
                  <a:gd name="connsiteX62" fmla="*/ 1872360 w 2732858"/>
                  <a:gd name="connsiteY62" fmla="*/ 1904532 h 2690150"/>
                  <a:gd name="connsiteX63" fmla="*/ 1858492 w 2732858"/>
                  <a:gd name="connsiteY63" fmla="*/ 1900340 h 2690150"/>
                  <a:gd name="connsiteX64" fmla="*/ 1855912 w 2732858"/>
                  <a:gd name="connsiteY64" fmla="*/ 1876152 h 2690150"/>
                  <a:gd name="connsiteX65" fmla="*/ 1912350 w 2732858"/>
                  <a:gd name="connsiteY65" fmla="*/ 1833259 h 2690150"/>
                  <a:gd name="connsiteX66" fmla="*/ 2181318 w 2732858"/>
                  <a:gd name="connsiteY66" fmla="*/ 1602347 h 2690150"/>
                  <a:gd name="connsiteX67" fmla="*/ 2274844 w 2732858"/>
                  <a:gd name="connsiteY67" fmla="*/ 1484633 h 2690150"/>
                  <a:gd name="connsiteX68" fmla="*/ 2286454 w 2732858"/>
                  <a:gd name="connsiteY68" fmla="*/ 1379175 h 2690150"/>
                  <a:gd name="connsiteX69" fmla="*/ 2261944 w 2732858"/>
                  <a:gd name="connsiteY69" fmla="*/ 1338217 h 2690150"/>
                  <a:gd name="connsiteX70" fmla="*/ 2144552 w 2732858"/>
                  <a:gd name="connsiteY70" fmla="*/ 1283069 h 2690150"/>
                  <a:gd name="connsiteX71" fmla="*/ 2024581 w 2732858"/>
                  <a:gd name="connsiteY71" fmla="*/ 1325639 h 2690150"/>
                  <a:gd name="connsiteX72" fmla="*/ 1975883 w 2732858"/>
                  <a:gd name="connsiteY72" fmla="*/ 1394977 h 2690150"/>
                  <a:gd name="connsiteX73" fmla="*/ 1853655 w 2732858"/>
                  <a:gd name="connsiteY73" fmla="*/ 1593317 h 2690150"/>
                  <a:gd name="connsiteX74" fmla="*/ 1818502 w 2732858"/>
                  <a:gd name="connsiteY74" fmla="*/ 1639435 h 2690150"/>
                  <a:gd name="connsiteX75" fmla="*/ 1773674 w 2732858"/>
                  <a:gd name="connsiteY75" fmla="*/ 1674910 h 2690150"/>
                  <a:gd name="connsiteX76" fmla="*/ 1664345 w 2732858"/>
                  <a:gd name="connsiteY76" fmla="*/ 1747151 h 2690150"/>
                  <a:gd name="connsiteX77" fmla="*/ 1543729 w 2732858"/>
                  <a:gd name="connsiteY77" fmla="*/ 1791979 h 2690150"/>
                  <a:gd name="connsiteX78" fmla="*/ 1515671 w 2732858"/>
                  <a:gd name="connsiteY78" fmla="*/ 1797784 h 2690150"/>
                  <a:gd name="connsiteX79" fmla="*/ 1418275 w 2732858"/>
                  <a:gd name="connsiteY79" fmla="*/ 1797461 h 2690150"/>
                  <a:gd name="connsiteX80" fmla="*/ 1352807 w 2732858"/>
                  <a:gd name="connsiteY80" fmla="*/ 1774563 h 2690150"/>
                  <a:gd name="connsiteX81" fmla="*/ 1243801 w 2732858"/>
                  <a:gd name="connsiteY81" fmla="*/ 1789721 h 2690150"/>
                  <a:gd name="connsiteX82" fmla="*/ 1214454 w 2732858"/>
                  <a:gd name="connsiteY82" fmla="*/ 1788431 h 2690150"/>
                  <a:gd name="connsiteX83" fmla="*/ 1100610 w 2732858"/>
                  <a:gd name="connsiteY83" fmla="*/ 1696195 h 2690150"/>
                  <a:gd name="connsiteX84" fmla="*/ 990959 w 2732858"/>
                  <a:gd name="connsiteY84" fmla="*/ 1589447 h 2690150"/>
                  <a:gd name="connsiteX85" fmla="*/ 900981 w 2732858"/>
                  <a:gd name="connsiteY85" fmla="*/ 1492696 h 2690150"/>
                  <a:gd name="connsiteX86" fmla="*/ 894530 w 2732858"/>
                  <a:gd name="connsiteY86" fmla="*/ 1477216 h 2690150"/>
                  <a:gd name="connsiteX87" fmla="*/ 901948 w 2732858"/>
                  <a:gd name="connsiteY87" fmla="*/ 1397557 h 2690150"/>
                  <a:gd name="connsiteX88" fmla="*/ 898078 w 2732858"/>
                  <a:gd name="connsiteY88" fmla="*/ 1369177 h 2690150"/>
                  <a:gd name="connsiteX89" fmla="*/ 940003 w 2732858"/>
                  <a:gd name="connsiteY89" fmla="*/ 1267266 h 2690150"/>
                  <a:gd name="connsiteX90" fmla="*/ 996119 w 2732858"/>
                  <a:gd name="connsiteY90" fmla="*/ 1230501 h 2690150"/>
                  <a:gd name="connsiteX91" fmla="*/ 1175108 w 2732858"/>
                  <a:gd name="connsiteY91" fmla="*/ 1078602 h 2690150"/>
                  <a:gd name="connsiteX92" fmla="*/ 1420533 w 2732858"/>
                  <a:gd name="connsiteY92" fmla="*/ 750939 h 2690150"/>
                  <a:gd name="connsiteX93" fmla="*/ 1576947 w 2732858"/>
                  <a:gd name="connsiteY93" fmla="*/ 380705 h 2690150"/>
                  <a:gd name="connsiteX94" fmla="*/ 1662410 w 2732858"/>
                  <a:gd name="connsiteY94" fmla="*/ 55300 h 2690150"/>
                  <a:gd name="connsiteX95" fmla="*/ 1671118 w 2732858"/>
                  <a:gd name="connsiteY95" fmla="*/ 14342 h 2690150"/>
                  <a:gd name="connsiteX96" fmla="*/ 1680793 w 2732858"/>
                  <a:gd name="connsiteY96" fmla="*/ 474 h 2690150"/>
                  <a:gd name="connsiteX97" fmla="*/ 1698853 w 2732858"/>
                  <a:gd name="connsiteY97" fmla="*/ 4989 h 2690150"/>
                  <a:gd name="connsiteX98" fmla="*/ 1911383 w 2732858"/>
                  <a:gd name="connsiteY98" fmla="*/ 115930 h 2690150"/>
                  <a:gd name="connsiteX99" fmla="*/ 1932023 w 2732858"/>
                  <a:gd name="connsiteY99" fmla="*/ 123993 h 2690150"/>
                  <a:gd name="connsiteX100" fmla="*/ 2002006 w 2732858"/>
                  <a:gd name="connsiteY100" fmla="*/ 145923 h 2690150"/>
                  <a:gd name="connsiteX101" fmla="*/ 2085534 w 2732858"/>
                  <a:gd name="connsiteY101" fmla="*/ 178818 h 2690150"/>
                  <a:gd name="connsiteX102" fmla="*/ 2206796 w 2732858"/>
                  <a:gd name="connsiteY102" fmla="*/ 293307 h 2690150"/>
                  <a:gd name="connsiteX103" fmla="*/ 2211311 w 2732858"/>
                  <a:gd name="connsiteY103" fmla="*/ 299757 h 2690150"/>
                  <a:gd name="connsiteX104" fmla="*/ 2270006 w 2732858"/>
                  <a:gd name="connsiteY104" fmla="*/ 442948 h 2690150"/>
                  <a:gd name="connsiteX105" fmla="*/ 2286454 w 2732858"/>
                  <a:gd name="connsiteY105" fmla="*/ 613875 h 2690150"/>
                  <a:gd name="connsiteX106" fmla="*/ 2279681 w 2732858"/>
                  <a:gd name="connsiteY106" fmla="*/ 697081 h 2690150"/>
                  <a:gd name="connsiteX107" fmla="*/ 2291614 w 2732858"/>
                  <a:gd name="connsiteY107" fmla="*/ 737394 h 2690150"/>
                  <a:gd name="connsiteX108" fmla="*/ 2320317 w 2732858"/>
                  <a:gd name="connsiteY108" fmla="*/ 802862 h 2690150"/>
                  <a:gd name="connsiteX109" fmla="*/ 2326444 w 2732858"/>
                  <a:gd name="connsiteY109" fmla="*/ 899935 h 2690150"/>
                  <a:gd name="connsiteX110" fmla="*/ 2319349 w 2732858"/>
                  <a:gd name="connsiteY110" fmla="*/ 934443 h 2690150"/>
                  <a:gd name="connsiteX111" fmla="*/ 2319994 w 2732858"/>
                  <a:gd name="connsiteY111" fmla="*/ 981206 h 2690150"/>
                  <a:gd name="connsiteX112" fmla="*/ 2339667 w 2732858"/>
                  <a:gd name="connsiteY112" fmla="*/ 1045384 h 2690150"/>
                  <a:gd name="connsiteX113" fmla="*/ 2335152 w 2732858"/>
                  <a:gd name="connsiteY113" fmla="*/ 1138265 h 2690150"/>
                  <a:gd name="connsiteX114" fmla="*/ 2344504 w 2732858"/>
                  <a:gd name="connsiteY114" fmla="*/ 1160840 h 2690150"/>
                  <a:gd name="connsiteX115" fmla="*/ 2404167 w 2732858"/>
                  <a:gd name="connsiteY115" fmla="*/ 1236951 h 2690150"/>
                  <a:gd name="connsiteX116" fmla="*/ 2441255 w 2732858"/>
                  <a:gd name="connsiteY116" fmla="*/ 1382722 h 2690150"/>
                  <a:gd name="connsiteX117" fmla="*/ 2444158 w 2732858"/>
                  <a:gd name="connsiteY117" fmla="*/ 1593639 h 2690150"/>
                  <a:gd name="connsiteX118" fmla="*/ 2468346 w 2732858"/>
                  <a:gd name="connsiteY118" fmla="*/ 1848094 h 2690150"/>
                  <a:gd name="connsiteX119" fmla="*/ 2470926 w 2732858"/>
                  <a:gd name="connsiteY119" fmla="*/ 1860672 h 2690150"/>
                  <a:gd name="connsiteX120" fmla="*/ 2544134 w 2732858"/>
                  <a:gd name="connsiteY120" fmla="*/ 1955165 h 2690150"/>
                  <a:gd name="connsiteX121" fmla="*/ 2622179 w 2732858"/>
                  <a:gd name="connsiteY121" fmla="*/ 1993220 h 2690150"/>
                  <a:gd name="connsiteX122" fmla="*/ 2732798 w 2732858"/>
                  <a:gd name="connsiteY122" fmla="*/ 2177370 h 2690150"/>
                  <a:gd name="connsiteX123" fmla="*/ 2642175 w 2732858"/>
                  <a:gd name="connsiteY123" fmla="*/ 2374097 h 2690150"/>
                  <a:gd name="connsiteX124" fmla="*/ 2387075 w 2732858"/>
                  <a:gd name="connsiteY124" fmla="*/ 2494713 h 2690150"/>
                  <a:gd name="connsiteX125" fmla="*/ 2225178 w 2732858"/>
                  <a:gd name="connsiteY125" fmla="*/ 2530833 h 2690150"/>
                  <a:gd name="connsiteX126" fmla="*/ 1927830 w 2732858"/>
                  <a:gd name="connsiteY126" fmla="*/ 2519868 h 2690150"/>
                  <a:gd name="connsiteX127" fmla="*/ 1791412 w 2732858"/>
                  <a:gd name="connsiteY127" fmla="*/ 2476653 h 2690150"/>
                  <a:gd name="connsiteX128" fmla="*/ 1776899 w 2732858"/>
                  <a:gd name="connsiteY128" fmla="*/ 2474073 h 2690150"/>
                  <a:gd name="connsiteX129" fmla="*/ 1803989 w 2732858"/>
                  <a:gd name="connsiteY129" fmla="*/ 2515675 h 2690150"/>
                  <a:gd name="connsiteX130" fmla="*/ 1903513 w 2732858"/>
                  <a:gd name="connsiteY130" fmla="*/ 2574180 h 2690150"/>
                  <a:gd name="connsiteX131" fmla="*/ 1919123 w 2732858"/>
                  <a:gd name="connsiteY131" fmla="*/ 2603074 h 2690150"/>
                  <a:gd name="connsiteX132" fmla="*/ 1920413 w 2732858"/>
                  <a:gd name="connsiteY132" fmla="*/ 2627261 h 2690150"/>
                  <a:gd name="connsiteX133" fmla="*/ 1701433 w 2732858"/>
                  <a:gd name="connsiteY133" fmla="*/ 2662092 h 2690150"/>
                  <a:gd name="connsiteX134" fmla="*/ 1603070 w 2732858"/>
                  <a:gd name="connsiteY134" fmla="*/ 2651127 h 2690150"/>
                  <a:gd name="connsiteX135" fmla="*/ 1497289 w 2732858"/>
                  <a:gd name="connsiteY135" fmla="*/ 2679507 h 2690150"/>
                  <a:gd name="connsiteX136" fmla="*/ 1434723 w 2732858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35166 w 2732857"/>
                  <a:gd name="connsiteY6" fmla="*/ 2619522 h 2690150"/>
                  <a:gd name="connsiteX7" fmla="*/ 1003214 w 2732857"/>
                  <a:gd name="connsiteY7" fmla="*/ 2555666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35166 w 2732857"/>
                  <a:gd name="connsiteY6" fmla="*/ 2619522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1346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44405 w 2732857"/>
                  <a:gd name="connsiteY131" fmla="*/ 2592238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31248 w 2732857"/>
                  <a:gd name="connsiteY132" fmla="*/ 2645319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31248 w 2732857"/>
                  <a:gd name="connsiteY132" fmla="*/ 2645319 h 2690150"/>
                  <a:gd name="connsiteX133" fmla="*/ 1730326 w 2732857"/>
                  <a:gd name="connsiteY133" fmla="*/ 2683764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732857" h="2690150">
                    <a:moveTo>
                      <a:pt x="1434723" y="2690150"/>
                    </a:moveTo>
                    <a:lnTo>
                      <a:pt x="1379898" y="2690150"/>
                    </a:lnTo>
                    <a:cubicBezTo>
                      <a:pt x="1315720" y="2682087"/>
                      <a:pt x="1253799" y="2662737"/>
                      <a:pt x="1189943" y="2652417"/>
                    </a:cubicBezTo>
                    <a:cubicBezTo>
                      <a:pt x="1154791" y="2646612"/>
                      <a:pt x="1120283" y="2648869"/>
                      <a:pt x="1086742" y="2660479"/>
                    </a:cubicBezTo>
                    <a:cubicBezTo>
                      <a:pt x="1069972" y="2666285"/>
                      <a:pt x="1052880" y="2670799"/>
                      <a:pt x="1035142" y="2672412"/>
                    </a:cubicBezTo>
                    <a:cubicBezTo>
                      <a:pt x="999021" y="2675960"/>
                      <a:pt x="967739" y="2662414"/>
                      <a:pt x="937423" y="2644999"/>
                    </a:cubicBezTo>
                    <a:cubicBezTo>
                      <a:pt x="924846" y="2637582"/>
                      <a:pt x="913365" y="2627790"/>
                      <a:pt x="920719" y="2612299"/>
                    </a:cubicBezTo>
                    <a:cubicBezTo>
                      <a:pt x="928073" y="2596808"/>
                      <a:pt x="959411" y="2575200"/>
                      <a:pt x="981545" y="2552055"/>
                    </a:cubicBezTo>
                    <a:cubicBezTo>
                      <a:pt x="1003679" y="2528910"/>
                      <a:pt x="1039657" y="2502453"/>
                      <a:pt x="1053525" y="2473428"/>
                    </a:cubicBezTo>
                    <a:cubicBezTo>
                      <a:pt x="1055460" y="2469235"/>
                      <a:pt x="1059652" y="2464397"/>
                      <a:pt x="1055782" y="2459883"/>
                    </a:cubicBezTo>
                    <a:cubicBezTo>
                      <a:pt x="1051912" y="2455690"/>
                      <a:pt x="1046429" y="2458593"/>
                      <a:pt x="1042237" y="2459883"/>
                    </a:cubicBezTo>
                    <a:cubicBezTo>
                      <a:pt x="998054" y="2473105"/>
                      <a:pt x="953549" y="2486650"/>
                      <a:pt x="908721" y="2497293"/>
                    </a:cubicBezTo>
                    <a:cubicBezTo>
                      <a:pt x="813260" y="2520191"/>
                      <a:pt x="717476" y="2543733"/>
                      <a:pt x="620080" y="2557923"/>
                    </a:cubicBezTo>
                    <a:cubicBezTo>
                      <a:pt x="526877" y="2571469"/>
                      <a:pt x="435609" y="2558246"/>
                      <a:pt x="348210" y="2523416"/>
                    </a:cubicBezTo>
                    <a:cubicBezTo>
                      <a:pt x="318863" y="2511806"/>
                      <a:pt x="292740" y="2493100"/>
                      <a:pt x="264037" y="2479233"/>
                    </a:cubicBezTo>
                    <a:cubicBezTo>
                      <a:pt x="230174" y="2463108"/>
                      <a:pt x="194054" y="2451175"/>
                      <a:pt x="162449" y="2430212"/>
                    </a:cubicBezTo>
                    <a:cubicBezTo>
                      <a:pt x="100528" y="2388287"/>
                      <a:pt x="47315" y="2337332"/>
                      <a:pt x="18290" y="2267348"/>
                    </a:cubicBezTo>
                    <a:cubicBezTo>
                      <a:pt x="-24603" y="2164147"/>
                      <a:pt x="10227" y="2042564"/>
                      <a:pt x="98915" y="1974838"/>
                    </a:cubicBezTo>
                    <a:cubicBezTo>
                      <a:pt x="136003" y="1946458"/>
                      <a:pt x="175994" y="1923882"/>
                      <a:pt x="221789" y="1913562"/>
                    </a:cubicBezTo>
                    <a:cubicBezTo>
                      <a:pt x="304350" y="1894857"/>
                      <a:pt x="382718" y="1863252"/>
                      <a:pt x="463344" y="1838419"/>
                    </a:cubicBezTo>
                    <a:cubicBezTo>
                      <a:pt x="550420" y="1811329"/>
                      <a:pt x="638463" y="1786496"/>
                      <a:pt x="727151" y="1765211"/>
                    </a:cubicBezTo>
                    <a:cubicBezTo>
                      <a:pt x="741342" y="1761986"/>
                      <a:pt x="756177" y="1765211"/>
                      <a:pt x="770044" y="1758761"/>
                    </a:cubicBezTo>
                    <a:cubicBezTo>
                      <a:pt x="777139" y="1758116"/>
                      <a:pt x="782299" y="1762953"/>
                      <a:pt x="787459" y="1766501"/>
                    </a:cubicBezTo>
                    <a:cubicBezTo>
                      <a:pt x="844220" y="1804879"/>
                      <a:pt x="906786" y="1832292"/>
                      <a:pt x="969029" y="1860672"/>
                    </a:cubicBezTo>
                    <a:cubicBezTo>
                      <a:pt x="999021" y="1874217"/>
                      <a:pt x="1029337" y="1886150"/>
                      <a:pt x="1059330" y="1899372"/>
                    </a:cubicBezTo>
                    <a:cubicBezTo>
                      <a:pt x="1061910" y="1900340"/>
                      <a:pt x="1064167" y="1901630"/>
                      <a:pt x="1066425" y="1902920"/>
                    </a:cubicBezTo>
                    <a:cubicBezTo>
                      <a:pt x="1072552" y="1906145"/>
                      <a:pt x="1076745" y="1910660"/>
                      <a:pt x="1076100" y="1918400"/>
                    </a:cubicBezTo>
                    <a:cubicBezTo>
                      <a:pt x="1075132" y="1925172"/>
                      <a:pt x="1070295" y="1928397"/>
                      <a:pt x="1064490" y="1930332"/>
                    </a:cubicBezTo>
                    <a:cubicBezTo>
                      <a:pt x="1041592" y="1938073"/>
                      <a:pt x="1017727" y="1941943"/>
                      <a:pt x="993861" y="1946780"/>
                    </a:cubicBezTo>
                    <a:cubicBezTo>
                      <a:pt x="969996" y="1951618"/>
                      <a:pt x="945808" y="1950328"/>
                      <a:pt x="921621" y="1950005"/>
                    </a:cubicBezTo>
                    <a:cubicBezTo>
                      <a:pt x="910656" y="1950005"/>
                      <a:pt x="900658" y="1945813"/>
                      <a:pt x="891305" y="1940330"/>
                    </a:cubicBezTo>
                    <a:cubicBezTo>
                      <a:pt x="880018" y="1933880"/>
                      <a:pt x="868408" y="1928397"/>
                      <a:pt x="857443" y="1921625"/>
                    </a:cubicBezTo>
                    <a:cubicBezTo>
                      <a:pt x="824870" y="1901630"/>
                      <a:pt x="789717" y="1898082"/>
                      <a:pt x="753274" y="1903887"/>
                    </a:cubicBezTo>
                    <a:cubicBezTo>
                      <a:pt x="716509" y="1909370"/>
                      <a:pt x="682646" y="1922270"/>
                      <a:pt x="652331" y="1944200"/>
                    </a:cubicBezTo>
                    <a:cubicBezTo>
                      <a:pt x="640721" y="1952585"/>
                      <a:pt x="630078" y="1953230"/>
                      <a:pt x="616533" y="1947748"/>
                    </a:cubicBezTo>
                    <a:cubicBezTo>
                      <a:pt x="584928" y="1934202"/>
                      <a:pt x="555580" y="1940330"/>
                      <a:pt x="529135" y="1961938"/>
                    </a:cubicBezTo>
                    <a:cubicBezTo>
                      <a:pt x="524619" y="1965808"/>
                      <a:pt x="519782" y="1970000"/>
                      <a:pt x="521394" y="1976773"/>
                    </a:cubicBezTo>
                    <a:cubicBezTo>
                      <a:pt x="523007" y="1983868"/>
                      <a:pt x="529457" y="1984835"/>
                      <a:pt x="535262" y="1986126"/>
                    </a:cubicBezTo>
                    <a:cubicBezTo>
                      <a:pt x="558805" y="1991286"/>
                      <a:pt x="582670" y="1995478"/>
                      <a:pt x="606858" y="1997413"/>
                    </a:cubicBezTo>
                    <a:cubicBezTo>
                      <a:pt x="655233" y="2001606"/>
                      <a:pt x="701351" y="2016763"/>
                      <a:pt x="747792" y="2029663"/>
                    </a:cubicBezTo>
                    <a:cubicBezTo>
                      <a:pt x="787459" y="2040628"/>
                      <a:pt x="826805" y="2054496"/>
                      <a:pt x="867118" y="2063526"/>
                    </a:cubicBezTo>
                    <a:cubicBezTo>
                      <a:pt x="900658" y="2070944"/>
                      <a:pt x="930328" y="2087714"/>
                      <a:pt x="960966" y="2101581"/>
                    </a:cubicBezTo>
                    <a:cubicBezTo>
                      <a:pt x="1090612" y="2160277"/>
                      <a:pt x="1222194" y="2215103"/>
                      <a:pt x="1355065" y="2266058"/>
                    </a:cubicBezTo>
                    <a:lnTo>
                      <a:pt x="1483744" y="2314111"/>
                    </a:lnTo>
                    <a:cubicBezTo>
                      <a:pt x="1437626" y="2254448"/>
                      <a:pt x="1402795" y="2187045"/>
                      <a:pt x="1373770" y="2116417"/>
                    </a:cubicBezTo>
                    <a:cubicBezTo>
                      <a:pt x="1369578" y="2106097"/>
                      <a:pt x="1365385" y="2095454"/>
                      <a:pt x="1362160" y="2084489"/>
                    </a:cubicBezTo>
                    <a:cubicBezTo>
                      <a:pt x="1356355" y="2064171"/>
                      <a:pt x="1363772" y="2050949"/>
                      <a:pt x="1384413" y="2046111"/>
                    </a:cubicBezTo>
                    <a:cubicBezTo>
                      <a:pt x="1400215" y="2042564"/>
                      <a:pt x="1416341" y="2043531"/>
                      <a:pt x="1432466" y="2045466"/>
                    </a:cubicBezTo>
                    <a:cubicBezTo>
                      <a:pt x="1467619" y="2050304"/>
                      <a:pt x="1501804" y="2061591"/>
                      <a:pt x="1536957" y="2064494"/>
                    </a:cubicBezTo>
                    <a:cubicBezTo>
                      <a:pt x="1596942" y="2069654"/>
                      <a:pt x="1656928" y="2072234"/>
                      <a:pt x="1717236" y="2067396"/>
                    </a:cubicBezTo>
                    <a:lnTo>
                      <a:pt x="1816889" y="2060301"/>
                    </a:lnTo>
                    <a:cubicBezTo>
                      <a:pt x="1893000" y="2055141"/>
                      <a:pt x="1963306" y="2033533"/>
                      <a:pt x="2028129" y="1993543"/>
                    </a:cubicBezTo>
                    <a:cubicBezTo>
                      <a:pt x="2047802" y="1981288"/>
                      <a:pt x="2069087" y="1972258"/>
                      <a:pt x="2090694" y="1963550"/>
                    </a:cubicBezTo>
                    <a:cubicBezTo>
                      <a:pt x="2121332" y="1951618"/>
                      <a:pt x="2152293" y="1950650"/>
                      <a:pt x="2184220" y="1958068"/>
                    </a:cubicBezTo>
                    <a:cubicBezTo>
                      <a:pt x="2218083" y="1965808"/>
                      <a:pt x="2252591" y="1964840"/>
                      <a:pt x="2286776" y="1960003"/>
                    </a:cubicBezTo>
                    <a:cubicBezTo>
                      <a:pt x="2304192" y="1957423"/>
                      <a:pt x="2308384" y="1949360"/>
                      <a:pt x="2301289" y="1932913"/>
                    </a:cubicBezTo>
                    <a:cubicBezTo>
                      <a:pt x="2296774" y="1921947"/>
                      <a:pt x="2288711" y="1913885"/>
                      <a:pt x="2278391" y="1908725"/>
                    </a:cubicBezTo>
                    <a:cubicBezTo>
                      <a:pt x="2258719" y="1898727"/>
                      <a:pt x="2238723" y="1889375"/>
                      <a:pt x="2215503" y="1893245"/>
                    </a:cubicBezTo>
                    <a:cubicBezTo>
                      <a:pt x="2205183" y="1894857"/>
                      <a:pt x="2199700" y="1887440"/>
                      <a:pt x="2193895" y="1881312"/>
                    </a:cubicBezTo>
                    <a:cubicBezTo>
                      <a:pt x="2177770" y="1864542"/>
                      <a:pt x="2159388" y="1851319"/>
                      <a:pt x="2136167" y="1848417"/>
                    </a:cubicBezTo>
                    <a:cubicBezTo>
                      <a:pt x="2099724" y="1843902"/>
                      <a:pt x="2063282" y="1844547"/>
                      <a:pt x="2029096" y="1861639"/>
                    </a:cubicBezTo>
                    <a:cubicBezTo>
                      <a:pt x="2010391" y="1870992"/>
                      <a:pt x="1992009" y="1880989"/>
                      <a:pt x="1972658" y="1889697"/>
                    </a:cubicBezTo>
                    <a:cubicBezTo>
                      <a:pt x="1940730" y="1903565"/>
                      <a:pt x="1907835" y="1912595"/>
                      <a:pt x="1872360" y="1904532"/>
                    </a:cubicBezTo>
                    <a:cubicBezTo>
                      <a:pt x="1867522" y="1903565"/>
                      <a:pt x="1863007" y="1902597"/>
                      <a:pt x="1858492" y="1900340"/>
                    </a:cubicBezTo>
                    <a:cubicBezTo>
                      <a:pt x="1845592" y="1894535"/>
                      <a:pt x="1844302" y="1884537"/>
                      <a:pt x="1855912" y="1876152"/>
                    </a:cubicBezTo>
                    <a:cubicBezTo>
                      <a:pt x="1874940" y="1861962"/>
                      <a:pt x="1894613" y="1849062"/>
                      <a:pt x="1912350" y="1833259"/>
                    </a:cubicBezTo>
                    <a:cubicBezTo>
                      <a:pt x="2001361" y="1755536"/>
                      <a:pt x="2095209" y="1683618"/>
                      <a:pt x="2181318" y="1602347"/>
                    </a:cubicBezTo>
                    <a:cubicBezTo>
                      <a:pt x="2218406" y="1567516"/>
                      <a:pt x="2252913" y="1531074"/>
                      <a:pt x="2274844" y="1484633"/>
                    </a:cubicBezTo>
                    <a:cubicBezTo>
                      <a:pt x="2290646" y="1451093"/>
                      <a:pt x="2294194" y="1415618"/>
                      <a:pt x="2286454" y="1379175"/>
                    </a:cubicBezTo>
                    <a:cubicBezTo>
                      <a:pt x="2282906" y="1362727"/>
                      <a:pt x="2273876" y="1349182"/>
                      <a:pt x="2261944" y="1338217"/>
                    </a:cubicBezTo>
                    <a:cubicBezTo>
                      <a:pt x="2228726" y="1307579"/>
                      <a:pt x="2190670" y="1285326"/>
                      <a:pt x="2144552" y="1283069"/>
                    </a:cubicBezTo>
                    <a:cubicBezTo>
                      <a:pt x="2099402" y="1281134"/>
                      <a:pt x="2058767" y="1295001"/>
                      <a:pt x="2024581" y="1325639"/>
                    </a:cubicBezTo>
                    <a:cubicBezTo>
                      <a:pt x="2002973" y="1344989"/>
                      <a:pt x="1987816" y="1368210"/>
                      <a:pt x="1975883" y="1394977"/>
                    </a:cubicBezTo>
                    <a:cubicBezTo>
                      <a:pt x="1944278" y="1466573"/>
                      <a:pt x="1903320" y="1532686"/>
                      <a:pt x="1853655" y="1593317"/>
                    </a:cubicBezTo>
                    <a:cubicBezTo>
                      <a:pt x="1841400" y="1608152"/>
                      <a:pt x="1830434" y="1624277"/>
                      <a:pt x="1818502" y="1639435"/>
                    </a:cubicBezTo>
                    <a:cubicBezTo>
                      <a:pt x="1806569" y="1654915"/>
                      <a:pt x="1792702" y="1668460"/>
                      <a:pt x="1773674" y="1674910"/>
                    </a:cubicBezTo>
                    <a:cubicBezTo>
                      <a:pt x="1730781" y="1689423"/>
                      <a:pt x="1697241" y="1717158"/>
                      <a:pt x="1664345" y="1747151"/>
                    </a:cubicBezTo>
                    <a:cubicBezTo>
                      <a:pt x="1630483" y="1778111"/>
                      <a:pt x="1590492" y="1794881"/>
                      <a:pt x="1543729" y="1791979"/>
                    </a:cubicBezTo>
                    <a:cubicBezTo>
                      <a:pt x="1534054" y="1791334"/>
                      <a:pt x="1524057" y="1792301"/>
                      <a:pt x="1515671" y="1797784"/>
                    </a:cubicBezTo>
                    <a:cubicBezTo>
                      <a:pt x="1483099" y="1818746"/>
                      <a:pt x="1450526" y="1809716"/>
                      <a:pt x="1418275" y="1797461"/>
                    </a:cubicBezTo>
                    <a:cubicBezTo>
                      <a:pt x="1396668" y="1789399"/>
                      <a:pt x="1375383" y="1780368"/>
                      <a:pt x="1352807" y="1774563"/>
                    </a:cubicBezTo>
                    <a:cubicBezTo>
                      <a:pt x="1314430" y="1764243"/>
                      <a:pt x="1277987" y="1771016"/>
                      <a:pt x="1243801" y="1789721"/>
                    </a:cubicBezTo>
                    <a:cubicBezTo>
                      <a:pt x="1232836" y="1795526"/>
                      <a:pt x="1224774" y="1795849"/>
                      <a:pt x="1214454" y="1788431"/>
                    </a:cubicBezTo>
                    <a:cubicBezTo>
                      <a:pt x="1175108" y="1759406"/>
                      <a:pt x="1137375" y="1728446"/>
                      <a:pt x="1100610" y="1696195"/>
                    </a:cubicBezTo>
                    <a:cubicBezTo>
                      <a:pt x="1062232" y="1662332"/>
                      <a:pt x="1027079" y="1625245"/>
                      <a:pt x="990959" y="1589447"/>
                    </a:cubicBezTo>
                    <a:cubicBezTo>
                      <a:pt x="959676" y="1558486"/>
                      <a:pt x="932586" y="1523334"/>
                      <a:pt x="900981" y="1492696"/>
                    </a:cubicBezTo>
                    <a:cubicBezTo>
                      <a:pt x="896788" y="1488503"/>
                      <a:pt x="892595" y="1483988"/>
                      <a:pt x="894530" y="1477216"/>
                    </a:cubicBezTo>
                    <a:cubicBezTo>
                      <a:pt x="904528" y="1451415"/>
                      <a:pt x="907108" y="1424970"/>
                      <a:pt x="901948" y="1397557"/>
                    </a:cubicBezTo>
                    <a:cubicBezTo>
                      <a:pt x="900336" y="1388205"/>
                      <a:pt x="898078" y="1378852"/>
                      <a:pt x="898078" y="1369177"/>
                    </a:cubicBezTo>
                    <a:cubicBezTo>
                      <a:pt x="887113" y="1324994"/>
                      <a:pt x="907108" y="1293711"/>
                      <a:pt x="940003" y="1267266"/>
                    </a:cubicBezTo>
                    <a:cubicBezTo>
                      <a:pt x="961611" y="1259526"/>
                      <a:pt x="978059" y="1243723"/>
                      <a:pt x="996119" y="1230501"/>
                    </a:cubicBezTo>
                    <a:cubicBezTo>
                      <a:pt x="1059975" y="1185028"/>
                      <a:pt x="1120283" y="1134718"/>
                      <a:pt x="1175108" y="1078602"/>
                    </a:cubicBezTo>
                    <a:cubicBezTo>
                      <a:pt x="1271214" y="980238"/>
                      <a:pt x="1353452" y="871232"/>
                      <a:pt x="1420533" y="750939"/>
                    </a:cubicBezTo>
                    <a:cubicBezTo>
                      <a:pt x="1486001" y="633225"/>
                      <a:pt x="1535989" y="508739"/>
                      <a:pt x="1576947" y="380705"/>
                    </a:cubicBezTo>
                    <a:cubicBezTo>
                      <a:pt x="1611132" y="273634"/>
                      <a:pt x="1638223" y="164951"/>
                      <a:pt x="1662410" y="55300"/>
                    </a:cubicBezTo>
                    <a:cubicBezTo>
                      <a:pt x="1665313" y="41755"/>
                      <a:pt x="1667570" y="27887"/>
                      <a:pt x="1671118" y="14342"/>
                    </a:cubicBezTo>
                    <a:cubicBezTo>
                      <a:pt x="1672730" y="8214"/>
                      <a:pt x="1674343" y="3054"/>
                      <a:pt x="1680793" y="474"/>
                    </a:cubicBezTo>
                    <a:cubicBezTo>
                      <a:pt x="1687566" y="-816"/>
                      <a:pt x="1693693" y="474"/>
                      <a:pt x="1698853" y="4989"/>
                    </a:cubicBezTo>
                    <a:cubicBezTo>
                      <a:pt x="1761096" y="58847"/>
                      <a:pt x="1837529" y="84647"/>
                      <a:pt x="1911383" y="115930"/>
                    </a:cubicBezTo>
                    <a:cubicBezTo>
                      <a:pt x="1918155" y="118833"/>
                      <a:pt x="1924605" y="123348"/>
                      <a:pt x="1932023" y="123993"/>
                    </a:cubicBezTo>
                    <a:cubicBezTo>
                      <a:pt x="1955566" y="130120"/>
                      <a:pt x="1978463" y="139473"/>
                      <a:pt x="2002006" y="145923"/>
                    </a:cubicBezTo>
                    <a:cubicBezTo>
                      <a:pt x="2030709" y="155276"/>
                      <a:pt x="2058767" y="164951"/>
                      <a:pt x="2085534" y="178818"/>
                    </a:cubicBezTo>
                    <a:cubicBezTo>
                      <a:pt x="2136812" y="205586"/>
                      <a:pt x="2176480" y="244609"/>
                      <a:pt x="2206796" y="293307"/>
                    </a:cubicBezTo>
                    <a:cubicBezTo>
                      <a:pt x="2208086" y="295564"/>
                      <a:pt x="2209698" y="297822"/>
                      <a:pt x="2211311" y="299757"/>
                    </a:cubicBezTo>
                    <a:cubicBezTo>
                      <a:pt x="2242271" y="342972"/>
                      <a:pt x="2259686" y="391670"/>
                      <a:pt x="2270006" y="442948"/>
                    </a:cubicBezTo>
                    <a:cubicBezTo>
                      <a:pt x="2281616" y="499386"/>
                      <a:pt x="2289356" y="555824"/>
                      <a:pt x="2286454" y="613875"/>
                    </a:cubicBezTo>
                    <a:cubicBezTo>
                      <a:pt x="2285164" y="641610"/>
                      <a:pt x="2281294" y="669345"/>
                      <a:pt x="2279681" y="697081"/>
                    </a:cubicBezTo>
                    <a:cubicBezTo>
                      <a:pt x="2274844" y="713206"/>
                      <a:pt x="2279681" y="725461"/>
                      <a:pt x="2291614" y="737394"/>
                    </a:cubicBezTo>
                    <a:cubicBezTo>
                      <a:pt x="2309674" y="755131"/>
                      <a:pt x="2314512" y="779319"/>
                      <a:pt x="2320317" y="802862"/>
                    </a:cubicBezTo>
                    <a:cubicBezTo>
                      <a:pt x="2328057" y="834790"/>
                      <a:pt x="2331282" y="867362"/>
                      <a:pt x="2326444" y="899935"/>
                    </a:cubicBezTo>
                    <a:cubicBezTo>
                      <a:pt x="2325799" y="911868"/>
                      <a:pt x="2323864" y="923478"/>
                      <a:pt x="2319349" y="934443"/>
                    </a:cubicBezTo>
                    <a:cubicBezTo>
                      <a:pt x="2312899" y="950246"/>
                      <a:pt x="2313867" y="965726"/>
                      <a:pt x="2319994" y="981206"/>
                    </a:cubicBezTo>
                    <a:cubicBezTo>
                      <a:pt x="2328057" y="1002169"/>
                      <a:pt x="2335797" y="1023131"/>
                      <a:pt x="2339667" y="1045384"/>
                    </a:cubicBezTo>
                    <a:cubicBezTo>
                      <a:pt x="2336119" y="1076344"/>
                      <a:pt x="2340312" y="1107305"/>
                      <a:pt x="2335152" y="1138265"/>
                    </a:cubicBezTo>
                    <a:cubicBezTo>
                      <a:pt x="2333539" y="1146973"/>
                      <a:pt x="2336442" y="1155680"/>
                      <a:pt x="2344504" y="1160840"/>
                    </a:cubicBezTo>
                    <a:cubicBezTo>
                      <a:pt x="2372562" y="1179868"/>
                      <a:pt x="2389332" y="1207603"/>
                      <a:pt x="2404167" y="1236951"/>
                    </a:cubicBezTo>
                    <a:cubicBezTo>
                      <a:pt x="2426098" y="1283069"/>
                      <a:pt x="2436740" y="1332089"/>
                      <a:pt x="2441255" y="1382722"/>
                    </a:cubicBezTo>
                    <a:cubicBezTo>
                      <a:pt x="2447383" y="1453028"/>
                      <a:pt x="2444480" y="1523334"/>
                      <a:pt x="2444158" y="1593639"/>
                    </a:cubicBezTo>
                    <a:cubicBezTo>
                      <a:pt x="2443835" y="1679425"/>
                      <a:pt x="2455446" y="1763921"/>
                      <a:pt x="2468346" y="1848094"/>
                    </a:cubicBezTo>
                    <a:cubicBezTo>
                      <a:pt x="2468990" y="1852287"/>
                      <a:pt x="2469958" y="1856479"/>
                      <a:pt x="2470926" y="1860672"/>
                    </a:cubicBezTo>
                    <a:cubicBezTo>
                      <a:pt x="2479956" y="1904210"/>
                      <a:pt x="2499628" y="1938073"/>
                      <a:pt x="2544134" y="1955165"/>
                    </a:cubicBezTo>
                    <a:cubicBezTo>
                      <a:pt x="2571224" y="1965485"/>
                      <a:pt x="2596702" y="1979353"/>
                      <a:pt x="2622179" y="1993220"/>
                    </a:cubicBezTo>
                    <a:cubicBezTo>
                      <a:pt x="2695388" y="2033211"/>
                      <a:pt x="2731186" y="2097067"/>
                      <a:pt x="2732798" y="2177370"/>
                    </a:cubicBezTo>
                    <a:cubicBezTo>
                      <a:pt x="2734411" y="2255416"/>
                      <a:pt x="2703128" y="2321529"/>
                      <a:pt x="2642175" y="2374097"/>
                    </a:cubicBezTo>
                    <a:cubicBezTo>
                      <a:pt x="2567677" y="2437952"/>
                      <a:pt x="2480601" y="2472138"/>
                      <a:pt x="2387075" y="2494713"/>
                    </a:cubicBezTo>
                    <a:cubicBezTo>
                      <a:pt x="2333217" y="2507613"/>
                      <a:pt x="2280004" y="2522126"/>
                      <a:pt x="2225178" y="2530833"/>
                    </a:cubicBezTo>
                    <a:cubicBezTo>
                      <a:pt x="2125202" y="2546313"/>
                      <a:pt x="2026194" y="2541798"/>
                      <a:pt x="1927830" y="2519868"/>
                    </a:cubicBezTo>
                    <a:cubicBezTo>
                      <a:pt x="1881067" y="2509548"/>
                      <a:pt x="1835272" y="2496648"/>
                      <a:pt x="1791412" y="2476653"/>
                    </a:cubicBezTo>
                    <a:cubicBezTo>
                      <a:pt x="1787541" y="2475040"/>
                      <a:pt x="1805665" y="2479683"/>
                      <a:pt x="1798570" y="2481296"/>
                    </a:cubicBezTo>
                    <a:cubicBezTo>
                      <a:pt x="1805342" y="2497421"/>
                      <a:pt x="1809977" y="2501398"/>
                      <a:pt x="1829273" y="2515675"/>
                    </a:cubicBezTo>
                    <a:cubicBezTo>
                      <a:pt x="1848569" y="2529952"/>
                      <a:pt x="1895159" y="2554197"/>
                      <a:pt x="1914348" y="2566957"/>
                    </a:cubicBezTo>
                    <a:cubicBezTo>
                      <a:pt x="1933537" y="2579717"/>
                      <a:pt x="1941588" y="2579178"/>
                      <a:pt x="1944405" y="2592238"/>
                    </a:cubicBezTo>
                    <a:cubicBezTo>
                      <a:pt x="1947222" y="2605298"/>
                      <a:pt x="1966928" y="2630065"/>
                      <a:pt x="1931248" y="2645319"/>
                    </a:cubicBezTo>
                    <a:cubicBezTo>
                      <a:pt x="1895568" y="2660573"/>
                      <a:pt x="1785022" y="2682796"/>
                      <a:pt x="1730326" y="2683764"/>
                    </a:cubicBezTo>
                    <a:cubicBezTo>
                      <a:pt x="1675630" y="2684732"/>
                      <a:pt x="1636933" y="2642742"/>
                      <a:pt x="1603070" y="2651127"/>
                    </a:cubicBezTo>
                    <a:cubicBezTo>
                      <a:pt x="1567594" y="2659835"/>
                      <a:pt x="1532119" y="2667574"/>
                      <a:pt x="1497289" y="2679507"/>
                    </a:cubicBezTo>
                    <a:cubicBezTo>
                      <a:pt x="1477939" y="2686602"/>
                      <a:pt x="1456008" y="2686925"/>
                      <a:pt x="1434723" y="2690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aphic 93">
              <a:extLst>
                <a:ext uri="{FF2B5EF4-FFF2-40B4-BE49-F238E27FC236}">
                  <a16:creationId xmlns="" xmlns:a16="http://schemas.microsoft.com/office/drawing/2014/main" id="{924E80ED-AB3E-4A41-B282-615413CEB373}"/>
                </a:ext>
              </a:extLst>
            </p:cNvPr>
            <p:cNvGrpSpPr/>
            <p:nvPr/>
          </p:nvGrpSpPr>
          <p:grpSpPr>
            <a:xfrm>
              <a:off x="6945012" y="3059486"/>
              <a:ext cx="3394192" cy="2548222"/>
              <a:chOff x="4529137" y="2252662"/>
              <a:chExt cx="3133725" cy="2352675"/>
            </a:xfrm>
            <a:solidFill>
              <a:schemeClr val="accent4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5AB68F57-ED8A-4195-9A90-714DBE0291BB}"/>
                  </a:ext>
                </a:extLst>
              </p:cNvPr>
              <p:cNvSpPr/>
              <p:nvPr/>
            </p:nvSpPr>
            <p:spPr>
              <a:xfrm>
                <a:off x="5681063" y="2252662"/>
                <a:ext cx="838200" cy="1466850"/>
              </a:xfrm>
              <a:custGeom>
                <a:avLst/>
                <a:gdLst>
                  <a:gd name="connsiteX0" fmla="*/ 422556 w 838200"/>
                  <a:gd name="connsiteY0" fmla="*/ 0 h 1466850"/>
                  <a:gd name="connsiteX1" fmla="*/ 843561 w 838200"/>
                  <a:gd name="connsiteY1" fmla="*/ 943928 h 1466850"/>
                  <a:gd name="connsiteX2" fmla="*/ 814986 w 838200"/>
                  <a:gd name="connsiteY2" fmla="*/ 1183005 h 1466850"/>
                  <a:gd name="connsiteX3" fmla="*/ 394934 w 838200"/>
                  <a:gd name="connsiteY3" fmla="*/ 1467803 h 1466850"/>
                  <a:gd name="connsiteX4" fmla="*/ 12029 w 838200"/>
                  <a:gd name="connsiteY4" fmla="*/ 1105853 h 1466850"/>
                  <a:gd name="connsiteX5" fmla="*/ 57749 w 838200"/>
                  <a:gd name="connsiteY5" fmla="*/ 652463 h 1466850"/>
                  <a:gd name="connsiteX6" fmla="*/ 422556 w 838200"/>
                  <a:gd name="connsiteY6" fmla="*/ 0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00" h="1466850">
                    <a:moveTo>
                      <a:pt x="422556" y="0"/>
                    </a:moveTo>
                    <a:cubicBezTo>
                      <a:pt x="635916" y="286703"/>
                      <a:pt x="820701" y="580073"/>
                      <a:pt x="843561" y="943928"/>
                    </a:cubicBezTo>
                    <a:cubicBezTo>
                      <a:pt x="848324" y="1022985"/>
                      <a:pt x="834989" y="1105853"/>
                      <a:pt x="814986" y="1183005"/>
                    </a:cubicBezTo>
                    <a:cubicBezTo>
                      <a:pt x="756884" y="1401128"/>
                      <a:pt x="596864" y="1475423"/>
                      <a:pt x="394934" y="1467803"/>
                    </a:cubicBezTo>
                    <a:cubicBezTo>
                      <a:pt x="189194" y="1460183"/>
                      <a:pt x="51081" y="1324928"/>
                      <a:pt x="12029" y="1105853"/>
                    </a:cubicBezTo>
                    <a:cubicBezTo>
                      <a:pt x="-15594" y="950595"/>
                      <a:pt x="6314" y="800100"/>
                      <a:pt x="57749" y="652463"/>
                    </a:cubicBezTo>
                    <a:cubicBezTo>
                      <a:pt x="131091" y="445770"/>
                      <a:pt x="301589" y="134303"/>
                      <a:pt x="42255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90DCF9DC-66EB-49AE-9EB0-DE8701A863A0}"/>
                  </a:ext>
                </a:extLst>
              </p:cNvPr>
              <p:cNvSpPr/>
              <p:nvPr/>
            </p:nvSpPr>
            <p:spPr>
              <a:xfrm>
                <a:off x="4989194" y="2286000"/>
                <a:ext cx="876300" cy="1409700"/>
              </a:xfrm>
              <a:custGeom>
                <a:avLst/>
                <a:gdLst>
                  <a:gd name="connsiteX0" fmla="*/ 594360 w 876300"/>
                  <a:gd name="connsiteY0" fmla="*/ 1390650 h 1409700"/>
                  <a:gd name="connsiteX1" fmla="*/ 515303 w 876300"/>
                  <a:gd name="connsiteY1" fmla="*/ 1343025 h 1409700"/>
                  <a:gd name="connsiteX2" fmla="*/ 296228 w 876300"/>
                  <a:gd name="connsiteY2" fmla="*/ 962978 h 1409700"/>
                  <a:gd name="connsiteX3" fmla="*/ 376238 w 876300"/>
                  <a:gd name="connsiteY3" fmla="*/ 549593 h 1409700"/>
                  <a:gd name="connsiteX4" fmla="*/ 457200 w 876300"/>
                  <a:gd name="connsiteY4" fmla="*/ 241935 h 1409700"/>
                  <a:gd name="connsiteX5" fmla="*/ 433388 w 876300"/>
                  <a:gd name="connsiteY5" fmla="*/ 0 h 1409700"/>
                  <a:gd name="connsiteX6" fmla="*/ 499110 w 876300"/>
                  <a:gd name="connsiteY6" fmla="*/ 16192 h 1409700"/>
                  <a:gd name="connsiteX7" fmla="*/ 842010 w 876300"/>
                  <a:gd name="connsiteY7" fmla="*/ 243840 h 1409700"/>
                  <a:gd name="connsiteX8" fmla="*/ 851535 w 876300"/>
                  <a:gd name="connsiteY8" fmla="*/ 309563 h 1409700"/>
                  <a:gd name="connsiteX9" fmla="*/ 699135 w 876300"/>
                  <a:gd name="connsiteY9" fmla="*/ 677228 h 1409700"/>
                  <a:gd name="connsiteX10" fmla="*/ 686753 w 876300"/>
                  <a:gd name="connsiteY10" fmla="*/ 1113473 h 1409700"/>
                  <a:gd name="connsiteX11" fmla="*/ 830580 w 876300"/>
                  <a:gd name="connsiteY11" fmla="*/ 1361123 h 1409700"/>
                  <a:gd name="connsiteX12" fmla="*/ 882015 w 876300"/>
                  <a:gd name="connsiteY12" fmla="*/ 1401128 h 1409700"/>
                  <a:gd name="connsiteX13" fmla="*/ 871538 w 876300"/>
                  <a:gd name="connsiteY13" fmla="*/ 1416368 h 1409700"/>
                  <a:gd name="connsiteX14" fmla="*/ 755333 w 876300"/>
                  <a:gd name="connsiteY14" fmla="*/ 1416368 h 1409700"/>
                  <a:gd name="connsiteX15" fmla="*/ 418147 w 876300"/>
                  <a:gd name="connsiteY15" fmla="*/ 1404938 h 1409700"/>
                  <a:gd name="connsiteX16" fmla="*/ 348615 w 876300"/>
                  <a:gd name="connsiteY16" fmla="*/ 1390650 h 1409700"/>
                  <a:gd name="connsiteX17" fmla="*/ 17145 w 876300"/>
                  <a:gd name="connsiteY17" fmla="*/ 927735 h 1409700"/>
                  <a:gd name="connsiteX18" fmla="*/ 46673 w 876300"/>
                  <a:gd name="connsiteY18" fmla="*/ 449580 h 1409700"/>
                  <a:gd name="connsiteX19" fmla="*/ 0 w 876300"/>
                  <a:gd name="connsiteY19" fmla="*/ 26670 h 1409700"/>
                  <a:gd name="connsiteX20" fmla="*/ 34290 w 876300"/>
                  <a:gd name="connsiteY20" fmla="*/ 29528 h 1409700"/>
                  <a:gd name="connsiteX21" fmla="*/ 356235 w 876300"/>
                  <a:gd name="connsiteY21" fmla="*/ 223838 h 1409700"/>
                  <a:gd name="connsiteX22" fmla="*/ 396240 w 876300"/>
                  <a:gd name="connsiteY22" fmla="*/ 374333 h 1409700"/>
                  <a:gd name="connsiteX23" fmla="*/ 280988 w 876300"/>
                  <a:gd name="connsiteY23" fmla="*/ 785813 h 1409700"/>
                  <a:gd name="connsiteX24" fmla="*/ 322897 w 876300"/>
                  <a:gd name="connsiteY24" fmla="*/ 1210628 h 1409700"/>
                  <a:gd name="connsiteX25" fmla="*/ 568643 w 876300"/>
                  <a:gd name="connsiteY25" fmla="*/ 1401128 h 1409700"/>
                  <a:gd name="connsiteX26" fmla="*/ 589598 w 876300"/>
                  <a:gd name="connsiteY26" fmla="*/ 1403033 h 1409700"/>
                  <a:gd name="connsiteX27" fmla="*/ 594360 w 876300"/>
                  <a:gd name="connsiteY27" fmla="*/ 139065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76300" h="1409700">
                    <a:moveTo>
                      <a:pt x="594360" y="1390650"/>
                    </a:moveTo>
                    <a:cubicBezTo>
                      <a:pt x="567690" y="1374458"/>
                      <a:pt x="542925" y="1357313"/>
                      <a:pt x="515303" y="1343025"/>
                    </a:cubicBezTo>
                    <a:cubicBezTo>
                      <a:pt x="358140" y="1263968"/>
                      <a:pt x="293370" y="1132523"/>
                      <a:pt x="296228" y="962978"/>
                    </a:cubicBezTo>
                    <a:cubicBezTo>
                      <a:pt x="299085" y="821055"/>
                      <a:pt x="336233" y="684848"/>
                      <a:pt x="376238" y="549593"/>
                    </a:cubicBezTo>
                    <a:cubicBezTo>
                      <a:pt x="405765" y="447675"/>
                      <a:pt x="431483" y="344805"/>
                      <a:pt x="457200" y="241935"/>
                    </a:cubicBezTo>
                    <a:cubicBezTo>
                      <a:pt x="477203" y="162878"/>
                      <a:pt x="466725" y="85725"/>
                      <a:pt x="433388" y="0"/>
                    </a:cubicBezTo>
                    <a:cubicBezTo>
                      <a:pt x="461963" y="6667"/>
                      <a:pt x="481965" y="8573"/>
                      <a:pt x="499110" y="16192"/>
                    </a:cubicBezTo>
                    <a:cubicBezTo>
                      <a:pt x="624840" y="74295"/>
                      <a:pt x="742950" y="143828"/>
                      <a:pt x="842010" y="243840"/>
                    </a:cubicBezTo>
                    <a:cubicBezTo>
                      <a:pt x="863918" y="265748"/>
                      <a:pt x="862965" y="282893"/>
                      <a:pt x="851535" y="309563"/>
                    </a:cubicBezTo>
                    <a:cubicBezTo>
                      <a:pt x="799148" y="431483"/>
                      <a:pt x="741998" y="552450"/>
                      <a:pt x="699135" y="677228"/>
                    </a:cubicBezTo>
                    <a:cubicBezTo>
                      <a:pt x="649605" y="819150"/>
                      <a:pt x="649605" y="966788"/>
                      <a:pt x="686753" y="1113473"/>
                    </a:cubicBezTo>
                    <a:cubicBezTo>
                      <a:pt x="710565" y="1209675"/>
                      <a:pt x="760095" y="1291590"/>
                      <a:pt x="830580" y="1361123"/>
                    </a:cubicBezTo>
                    <a:cubicBezTo>
                      <a:pt x="845820" y="1376363"/>
                      <a:pt x="864870" y="1387793"/>
                      <a:pt x="882015" y="1401128"/>
                    </a:cubicBezTo>
                    <a:cubicBezTo>
                      <a:pt x="878205" y="1405890"/>
                      <a:pt x="875348" y="1411605"/>
                      <a:pt x="871538" y="1416368"/>
                    </a:cubicBezTo>
                    <a:cubicBezTo>
                      <a:pt x="832485" y="1416368"/>
                      <a:pt x="793433" y="1417320"/>
                      <a:pt x="755333" y="1416368"/>
                    </a:cubicBezTo>
                    <a:cubicBezTo>
                      <a:pt x="642938" y="1413510"/>
                      <a:pt x="530543" y="1409700"/>
                      <a:pt x="418147" y="1404938"/>
                    </a:cubicBezTo>
                    <a:cubicBezTo>
                      <a:pt x="394335" y="1403985"/>
                      <a:pt x="368618" y="1402080"/>
                      <a:pt x="348615" y="1390650"/>
                    </a:cubicBezTo>
                    <a:cubicBezTo>
                      <a:pt x="167640" y="1287780"/>
                      <a:pt x="26670" y="1154430"/>
                      <a:pt x="17145" y="927735"/>
                    </a:cubicBezTo>
                    <a:cubicBezTo>
                      <a:pt x="10478" y="766763"/>
                      <a:pt x="24765" y="608648"/>
                      <a:pt x="46673" y="449580"/>
                    </a:cubicBezTo>
                    <a:cubicBezTo>
                      <a:pt x="66675" y="307658"/>
                      <a:pt x="75248" y="164783"/>
                      <a:pt x="0" y="26670"/>
                    </a:cubicBezTo>
                    <a:cubicBezTo>
                      <a:pt x="14288" y="27623"/>
                      <a:pt x="24765" y="26670"/>
                      <a:pt x="34290" y="29528"/>
                    </a:cubicBezTo>
                    <a:cubicBezTo>
                      <a:pt x="157163" y="68580"/>
                      <a:pt x="265747" y="131445"/>
                      <a:pt x="356235" y="223838"/>
                    </a:cubicBezTo>
                    <a:cubicBezTo>
                      <a:pt x="398145" y="266700"/>
                      <a:pt x="415290" y="312420"/>
                      <a:pt x="396240" y="374333"/>
                    </a:cubicBezTo>
                    <a:cubicBezTo>
                      <a:pt x="354330" y="510540"/>
                      <a:pt x="313372" y="646748"/>
                      <a:pt x="280988" y="785813"/>
                    </a:cubicBezTo>
                    <a:cubicBezTo>
                      <a:pt x="247650" y="930593"/>
                      <a:pt x="242888" y="1076325"/>
                      <a:pt x="322897" y="1210628"/>
                    </a:cubicBezTo>
                    <a:cubicBezTo>
                      <a:pt x="379095" y="1304925"/>
                      <a:pt x="462915" y="1368743"/>
                      <a:pt x="568643" y="1401128"/>
                    </a:cubicBezTo>
                    <a:cubicBezTo>
                      <a:pt x="575310" y="1403033"/>
                      <a:pt x="582930" y="1403033"/>
                      <a:pt x="589598" y="1403033"/>
                    </a:cubicBezTo>
                    <a:cubicBezTo>
                      <a:pt x="591503" y="1396365"/>
                      <a:pt x="592455" y="1393508"/>
                      <a:pt x="594360" y="13906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2C49FD6E-4955-43A4-A2F0-5A2A042B7251}"/>
                  </a:ext>
                </a:extLst>
              </p:cNvPr>
              <p:cNvSpPr/>
              <p:nvPr/>
            </p:nvSpPr>
            <p:spPr>
              <a:xfrm>
                <a:off x="6347459" y="2287905"/>
                <a:ext cx="581025" cy="1419225"/>
              </a:xfrm>
              <a:custGeom>
                <a:avLst/>
                <a:gdLst>
                  <a:gd name="connsiteX0" fmla="*/ 0 w 581025"/>
                  <a:gd name="connsiteY0" fmla="*/ 1419225 h 1419225"/>
                  <a:gd name="connsiteX1" fmla="*/ 12383 w 581025"/>
                  <a:gd name="connsiteY1" fmla="*/ 1401128 h 1419225"/>
                  <a:gd name="connsiteX2" fmla="*/ 159068 w 581025"/>
                  <a:gd name="connsiteY2" fmla="*/ 636270 h 1419225"/>
                  <a:gd name="connsiteX3" fmla="*/ 42863 w 581025"/>
                  <a:gd name="connsiteY3" fmla="*/ 345758 h 1419225"/>
                  <a:gd name="connsiteX4" fmla="*/ 69533 w 581025"/>
                  <a:gd name="connsiteY4" fmla="*/ 214313 h 1419225"/>
                  <a:gd name="connsiteX5" fmla="*/ 424815 w 581025"/>
                  <a:gd name="connsiteY5" fmla="*/ 0 h 1419225"/>
                  <a:gd name="connsiteX6" fmla="*/ 421005 w 581025"/>
                  <a:gd name="connsiteY6" fmla="*/ 73342 h 1419225"/>
                  <a:gd name="connsiteX7" fmla="*/ 511493 w 581025"/>
                  <a:gd name="connsiteY7" fmla="*/ 602933 h 1419225"/>
                  <a:gd name="connsiteX8" fmla="*/ 574358 w 581025"/>
                  <a:gd name="connsiteY8" fmla="*/ 861060 h 1419225"/>
                  <a:gd name="connsiteX9" fmla="*/ 521970 w 581025"/>
                  <a:gd name="connsiteY9" fmla="*/ 1186815 h 1419225"/>
                  <a:gd name="connsiteX10" fmla="*/ 406718 w 581025"/>
                  <a:gd name="connsiteY10" fmla="*/ 1315403 h 1419225"/>
                  <a:gd name="connsiteX11" fmla="*/ 0 w 581025"/>
                  <a:gd name="connsiteY11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025" h="1419225">
                    <a:moveTo>
                      <a:pt x="0" y="1419225"/>
                    </a:moveTo>
                    <a:cubicBezTo>
                      <a:pt x="7620" y="1408748"/>
                      <a:pt x="9525" y="1403985"/>
                      <a:pt x="12383" y="1401128"/>
                    </a:cubicBezTo>
                    <a:cubicBezTo>
                      <a:pt x="245745" y="1182053"/>
                      <a:pt x="237173" y="913448"/>
                      <a:pt x="159068" y="636270"/>
                    </a:cubicBezTo>
                    <a:cubicBezTo>
                      <a:pt x="130493" y="536258"/>
                      <a:pt x="84773" y="441008"/>
                      <a:pt x="42863" y="345758"/>
                    </a:cubicBezTo>
                    <a:cubicBezTo>
                      <a:pt x="20003" y="292418"/>
                      <a:pt x="28575" y="253365"/>
                      <a:pt x="69533" y="214313"/>
                    </a:cubicBezTo>
                    <a:cubicBezTo>
                      <a:pt x="171450" y="117158"/>
                      <a:pt x="287655" y="46673"/>
                      <a:pt x="424815" y="0"/>
                    </a:cubicBezTo>
                    <a:cubicBezTo>
                      <a:pt x="423863" y="27622"/>
                      <a:pt x="423863" y="50483"/>
                      <a:pt x="421005" y="73342"/>
                    </a:cubicBezTo>
                    <a:cubicBezTo>
                      <a:pt x="397193" y="259080"/>
                      <a:pt x="463868" y="428625"/>
                      <a:pt x="511493" y="602933"/>
                    </a:cubicBezTo>
                    <a:cubicBezTo>
                      <a:pt x="535305" y="688658"/>
                      <a:pt x="556260" y="774383"/>
                      <a:pt x="574358" y="861060"/>
                    </a:cubicBezTo>
                    <a:cubicBezTo>
                      <a:pt x="599123" y="975360"/>
                      <a:pt x="578168" y="1086803"/>
                      <a:pt x="521970" y="1186815"/>
                    </a:cubicBezTo>
                    <a:cubicBezTo>
                      <a:pt x="494348" y="1236345"/>
                      <a:pt x="453390" y="1283970"/>
                      <a:pt x="406718" y="1315403"/>
                    </a:cubicBezTo>
                    <a:cubicBezTo>
                      <a:pt x="287655" y="1394460"/>
                      <a:pt x="151448" y="1427798"/>
                      <a:pt x="0" y="14192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DC48BED6-4A0F-40D4-8AFA-0E16B5FDE995}"/>
                  </a:ext>
                </a:extLst>
              </p:cNvPr>
              <p:cNvSpPr/>
              <p:nvPr/>
            </p:nvSpPr>
            <p:spPr>
              <a:xfrm>
                <a:off x="5710834" y="3756735"/>
                <a:ext cx="790575" cy="838200"/>
              </a:xfrm>
              <a:custGeom>
                <a:avLst/>
                <a:gdLst>
                  <a:gd name="connsiteX0" fmla="*/ 379450 w 790575"/>
                  <a:gd name="connsiteY0" fmla="*/ 844792 h 838200"/>
                  <a:gd name="connsiteX1" fmla="*/ 88938 w 790575"/>
                  <a:gd name="connsiteY1" fmla="*/ 474269 h 838200"/>
                  <a:gd name="connsiteX2" fmla="*/ 355 w 790575"/>
                  <a:gd name="connsiteY2" fmla="*/ 220904 h 838200"/>
                  <a:gd name="connsiteX3" fmla="*/ 218478 w 790575"/>
                  <a:gd name="connsiteY3" fmla="*/ 1829 h 838200"/>
                  <a:gd name="connsiteX4" fmla="*/ 641388 w 790575"/>
                  <a:gd name="connsiteY4" fmla="*/ 5639 h 838200"/>
                  <a:gd name="connsiteX5" fmla="*/ 675678 w 790575"/>
                  <a:gd name="connsiteY5" fmla="*/ 18022 h 838200"/>
                  <a:gd name="connsiteX6" fmla="*/ 736638 w 790575"/>
                  <a:gd name="connsiteY6" fmla="*/ 425692 h 838200"/>
                  <a:gd name="connsiteX7" fmla="*/ 634720 w 790575"/>
                  <a:gd name="connsiteY7" fmla="*/ 557137 h 838200"/>
                  <a:gd name="connsiteX8" fmla="*/ 379450 w 790575"/>
                  <a:gd name="connsiteY8" fmla="*/ 844792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575" h="838200">
                    <a:moveTo>
                      <a:pt x="379450" y="844792"/>
                    </a:moveTo>
                    <a:cubicBezTo>
                      <a:pt x="313728" y="699059"/>
                      <a:pt x="194665" y="591427"/>
                      <a:pt x="88938" y="474269"/>
                    </a:cubicBezTo>
                    <a:cubicBezTo>
                      <a:pt x="23215" y="401879"/>
                      <a:pt x="-3455" y="317107"/>
                      <a:pt x="355" y="220904"/>
                    </a:cubicBezTo>
                    <a:cubicBezTo>
                      <a:pt x="5118" y="96127"/>
                      <a:pt x="87985" y="6592"/>
                      <a:pt x="218478" y="1829"/>
                    </a:cubicBezTo>
                    <a:cubicBezTo>
                      <a:pt x="359448" y="-2933"/>
                      <a:pt x="500418" y="2782"/>
                      <a:pt x="641388" y="5639"/>
                    </a:cubicBezTo>
                    <a:cubicBezTo>
                      <a:pt x="652818" y="5639"/>
                      <a:pt x="667105" y="10402"/>
                      <a:pt x="675678" y="18022"/>
                    </a:cubicBezTo>
                    <a:cubicBezTo>
                      <a:pt x="809028" y="137084"/>
                      <a:pt x="829030" y="263767"/>
                      <a:pt x="736638" y="425692"/>
                    </a:cubicBezTo>
                    <a:cubicBezTo>
                      <a:pt x="709968" y="473317"/>
                      <a:pt x="670915" y="515227"/>
                      <a:pt x="634720" y="557137"/>
                    </a:cubicBezTo>
                    <a:cubicBezTo>
                      <a:pt x="551853" y="653339"/>
                      <a:pt x="467080" y="746684"/>
                      <a:pt x="379450" y="844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4677AD4-9B5E-4E34-BA4D-E9778398EFD0}"/>
                  </a:ext>
                </a:extLst>
              </p:cNvPr>
              <p:cNvSpPr/>
              <p:nvPr/>
            </p:nvSpPr>
            <p:spPr>
              <a:xfrm>
                <a:off x="4529137" y="2305050"/>
                <a:ext cx="752475" cy="1409700"/>
              </a:xfrm>
              <a:custGeom>
                <a:avLst/>
                <a:gdLst>
                  <a:gd name="connsiteX0" fmla="*/ 746760 w 752475"/>
                  <a:gd name="connsiteY0" fmla="*/ 1409700 h 1409700"/>
                  <a:gd name="connsiteX1" fmla="*/ 534353 w 752475"/>
                  <a:gd name="connsiteY1" fmla="*/ 1352550 h 1409700"/>
                  <a:gd name="connsiteX2" fmla="*/ 486728 w 752475"/>
                  <a:gd name="connsiteY2" fmla="*/ 1331595 h 1409700"/>
                  <a:gd name="connsiteX3" fmla="*/ 183833 w 752475"/>
                  <a:gd name="connsiteY3" fmla="*/ 933450 h 1409700"/>
                  <a:gd name="connsiteX4" fmla="*/ 146685 w 752475"/>
                  <a:gd name="connsiteY4" fmla="*/ 512445 h 1409700"/>
                  <a:gd name="connsiteX5" fmla="*/ 10478 w 752475"/>
                  <a:gd name="connsiteY5" fmla="*/ 22860 h 1409700"/>
                  <a:gd name="connsiteX6" fmla="*/ 0 w 752475"/>
                  <a:gd name="connsiteY6" fmla="*/ 0 h 1409700"/>
                  <a:gd name="connsiteX7" fmla="*/ 484823 w 752475"/>
                  <a:gd name="connsiteY7" fmla="*/ 269558 h 1409700"/>
                  <a:gd name="connsiteX8" fmla="*/ 492443 w 752475"/>
                  <a:gd name="connsiteY8" fmla="*/ 327660 h 1409700"/>
                  <a:gd name="connsiteX9" fmla="*/ 440055 w 752475"/>
                  <a:gd name="connsiteY9" fmla="*/ 822960 h 1409700"/>
                  <a:gd name="connsiteX10" fmla="*/ 678180 w 752475"/>
                  <a:gd name="connsiteY10" fmla="*/ 1322070 h 1409700"/>
                  <a:gd name="connsiteX11" fmla="*/ 756285 w 752475"/>
                  <a:gd name="connsiteY11" fmla="*/ 1389698 h 1409700"/>
                  <a:gd name="connsiteX12" fmla="*/ 746760 w 752475"/>
                  <a:gd name="connsiteY12" fmla="*/ 140970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475" h="1409700">
                    <a:moveTo>
                      <a:pt x="746760" y="1409700"/>
                    </a:moveTo>
                    <a:cubicBezTo>
                      <a:pt x="676275" y="1390650"/>
                      <a:pt x="604838" y="1372553"/>
                      <a:pt x="534353" y="1352550"/>
                    </a:cubicBezTo>
                    <a:cubicBezTo>
                      <a:pt x="518160" y="1347788"/>
                      <a:pt x="502920" y="1338263"/>
                      <a:pt x="486728" y="1331595"/>
                    </a:cubicBezTo>
                    <a:cubicBezTo>
                      <a:pt x="307658" y="1258253"/>
                      <a:pt x="205740" y="1123950"/>
                      <a:pt x="183833" y="933450"/>
                    </a:cubicBezTo>
                    <a:cubicBezTo>
                      <a:pt x="167640" y="793433"/>
                      <a:pt x="156210" y="652463"/>
                      <a:pt x="146685" y="512445"/>
                    </a:cubicBezTo>
                    <a:cubicBezTo>
                      <a:pt x="133350" y="340043"/>
                      <a:pt x="97155" y="174308"/>
                      <a:pt x="10478" y="22860"/>
                    </a:cubicBezTo>
                    <a:cubicBezTo>
                      <a:pt x="6668" y="16192"/>
                      <a:pt x="3810" y="8573"/>
                      <a:pt x="0" y="0"/>
                    </a:cubicBezTo>
                    <a:cubicBezTo>
                      <a:pt x="209550" y="7620"/>
                      <a:pt x="365760" y="104775"/>
                      <a:pt x="484823" y="269558"/>
                    </a:cubicBezTo>
                    <a:cubicBezTo>
                      <a:pt x="495300" y="283845"/>
                      <a:pt x="494348" y="308610"/>
                      <a:pt x="492443" y="327660"/>
                    </a:cubicBezTo>
                    <a:cubicBezTo>
                      <a:pt x="475298" y="492443"/>
                      <a:pt x="448628" y="657225"/>
                      <a:pt x="440055" y="822960"/>
                    </a:cubicBezTo>
                    <a:cubicBezTo>
                      <a:pt x="430530" y="1027748"/>
                      <a:pt x="514350" y="1195388"/>
                      <a:pt x="678180" y="1322070"/>
                    </a:cubicBezTo>
                    <a:cubicBezTo>
                      <a:pt x="704850" y="1343025"/>
                      <a:pt x="729615" y="1366838"/>
                      <a:pt x="756285" y="1389698"/>
                    </a:cubicBezTo>
                    <a:cubicBezTo>
                      <a:pt x="752475" y="1395413"/>
                      <a:pt x="749618" y="1403033"/>
                      <a:pt x="746760" y="14097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B513D07-B5A2-4A13-B17F-44945BC48E81}"/>
                  </a:ext>
                </a:extLst>
              </p:cNvPr>
              <p:cNvSpPr/>
              <p:nvPr/>
            </p:nvSpPr>
            <p:spPr>
              <a:xfrm>
                <a:off x="6882765" y="2300287"/>
                <a:ext cx="781050" cy="1400175"/>
              </a:xfrm>
              <a:custGeom>
                <a:avLst/>
                <a:gdLst>
                  <a:gd name="connsiteX0" fmla="*/ 0 w 781050"/>
                  <a:gd name="connsiteY0" fmla="*/ 1408748 h 1400175"/>
                  <a:gd name="connsiteX1" fmla="*/ 101917 w 781050"/>
                  <a:gd name="connsiteY1" fmla="*/ 1341120 h 1400175"/>
                  <a:gd name="connsiteX2" fmla="*/ 335280 w 781050"/>
                  <a:gd name="connsiteY2" fmla="*/ 1022985 h 1400175"/>
                  <a:gd name="connsiteX3" fmla="*/ 348615 w 781050"/>
                  <a:gd name="connsiteY3" fmla="*/ 743903 h 1400175"/>
                  <a:gd name="connsiteX4" fmla="*/ 311467 w 781050"/>
                  <a:gd name="connsiteY4" fmla="*/ 360998 h 1400175"/>
                  <a:gd name="connsiteX5" fmla="*/ 334328 w 781050"/>
                  <a:gd name="connsiteY5" fmla="*/ 253365 h 1400175"/>
                  <a:gd name="connsiteX6" fmla="*/ 546735 w 781050"/>
                  <a:gd name="connsiteY6" fmla="*/ 72390 h 1400175"/>
                  <a:gd name="connsiteX7" fmla="*/ 774382 w 781050"/>
                  <a:gd name="connsiteY7" fmla="*/ 0 h 1400175"/>
                  <a:gd name="connsiteX8" fmla="*/ 782955 w 781050"/>
                  <a:gd name="connsiteY8" fmla="*/ 14288 h 1400175"/>
                  <a:gd name="connsiteX9" fmla="*/ 762000 w 781050"/>
                  <a:gd name="connsiteY9" fmla="*/ 75248 h 1400175"/>
                  <a:gd name="connsiteX10" fmla="*/ 646747 w 781050"/>
                  <a:gd name="connsiteY10" fmla="*/ 566738 h 1400175"/>
                  <a:gd name="connsiteX11" fmla="*/ 605790 w 781050"/>
                  <a:gd name="connsiteY11" fmla="*/ 982980 h 1400175"/>
                  <a:gd name="connsiteX12" fmla="*/ 438150 w 781050"/>
                  <a:gd name="connsiteY12" fmla="*/ 1264920 h 1400175"/>
                  <a:gd name="connsiteX13" fmla="*/ 0 w 781050"/>
                  <a:gd name="connsiteY13" fmla="*/ 1408748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50" h="1400175">
                    <a:moveTo>
                      <a:pt x="0" y="1408748"/>
                    </a:moveTo>
                    <a:cubicBezTo>
                      <a:pt x="34290" y="1385888"/>
                      <a:pt x="68580" y="1363980"/>
                      <a:pt x="101917" y="1341120"/>
                    </a:cubicBezTo>
                    <a:cubicBezTo>
                      <a:pt x="217170" y="1263015"/>
                      <a:pt x="306705" y="1160145"/>
                      <a:pt x="335280" y="1022985"/>
                    </a:cubicBezTo>
                    <a:cubicBezTo>
                      <a:pt x="354330" y="932498"/>
                      <a:pt x="353378" y="836295"/>
                      <a:pt x="348615" y="743903"/>
                    </a:cubicBezTo>
                    <a:cubicBezTo>
                      <a:pt x="341947" y="616268"/>
                      <a:pt x="320992" y="488633"/>
                      <a:pt x="311467" y="360998"/>
                    </a:cubicBezTo>
                    <a:cubicBezTo>
                      <a:pt x="308610" y="325755"/>
                      <a:pt x="317182" y="283845"/>
                      <a:pt x="334328" y="253365"/>
                    </a:cubicBezTo>
                    <a:cubicBezTo>
                      <a:pt x="382905" y="168593"/>
                      <a:pt x="454342" y="104775"/>
                      <a:pt x="546735" y="72390"/>
                    </a:cubicBezTo>
                    <a:cubicBezTo>
                      <a:pt x="621982" y="45720"/>
                      <a:pt x="698182" y="23813"/>
                      <a:pt x="774382" y="0"/>
                    </a:cubicBezTo>
                    <a:cubicBezTo>
                      <a:pt x="777240" y="4763"/>
                      <a:pt x="780097" y="9525"/>
                      <a:pt x="782955" y="14288"/>
                    </a:cubicBezTo>
                    <a:cubicBezTo>
                      <a:pt x="776288" y="34290"/>
                      <a:pt x="772478" y="56197"/>
                      <a:pt x="762000" y="75248"/>
                    </a:cubicBezTo>
                    <a:cubicBezTo>
                      <a:pt x="680085" y="228600"/>
                      <a:pt x="662940" y="397193"/>
                      <a:pt x="646747" y="566738"/>
                    </a:cubicBezTo>
                    <a:cubicBezTo>
                      <a:pt x="633413" y="705803"/>
                      <a:pt x="620078" y="843915"/>
                      <a:pt x="605790" y="982980"/>
                    </a:cubicBezTo>
                    <a:cubicBezTo>
                      <a:pt x="593407" y="1102043"/>
                      <a:pt x="532447" y="1193483"/>
                      <a:pt x="438150" y="1264920"/>
                    </a:cubicBezTo>
                    <a:cubicBezTo>
                      <a:pt x="310515" y="1361123"/>
                      <a:pt x="159067" y="1398270"/>
                      <a:pt x="0" y="14087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3357A81F-A633-4D9C-9E9B-B7609F963D7F}"/>
                  </a:ext>
                </a:extLst>
              </p:cNvPr>
              <p:cNvSpPr/>
              <p:nvPr/>
            </p:nvSpPr>
            <p:spPr>
              <a:xfrm>
                <a:off x="6610350" y="2303145"/>
                <a:ext cx="609600" cy="1419225"/>
              </a:xfrm>
              <a:custGeom>
                <a:avLst/>
                <a:gdLst>
                  <a:gd name="connsiteX0" fmla="*/ 0 w 609600"/>
                  <a:gd name="connsiteY0" fmla="*/ 1403033 h 1419225"/>
                  <a:gd name="connsiteX1" fmla="*/ 40005 w 609600"/>
                  <a:gd name="connsiteY1" fmla="*/ 1383030 h 1419225"/>
                  <a:gd name="connsiteX2" fmla="*/ 343853 w 609600"/>
                  <a:gd name="connsiteY2" fmla="*/ 902018 h 1419225"/>
                  <a:gd name="connsiteX3" fmla="*/ 227647 w 609600"/>
                  <a:gd name="connsiteY3" fmla="*/ 408623 h 1419225"/>
                  <a:gd name="connsiteX4" fmla="*/ 311467 w 609600"/>
                  <a:gd name="connsiteY4" fmla="*/ 157162 h 1419225"/>
                  <a:gd name="connsiteX5" fmla="*/ 548640 w 609600"/>
                  <a:gd name="connsiteY5" fmla="*/ 18097 h 1419225"/>
                  <a:gd name="connsiteX6" fmla="*/ 611505 w 609600"/>
                  <a:gd name="connsiteY6" fmla="*/ 0 h 1419225"/>
                  <a:gd name="connsiteX7" fmla="*/ 595313 w 609600"/>
                  <a:gd name="connsiteY7" fmla="*/ 51435 h 1419225"/>
                  <a:gd name="connsiteX8" fmla="*/ 553403 w 609600"/>
                  <a:gd name="connsiteY8" fmla="*/ 389573 h 1419225"/>
                  <a:gd name="connsiteX9" fmla="*/ 601028 w 609600"/>
                  <a:gd name="connsiteY9" fmla="*/ 752475 h 1419225"/>
                  <a:gd name="connsiteX10" fmla="*/ 564832 w 609600"/>
                  <a:gd name="connsiteY10" fmla="*/ 1057275 h 1419225"/>
                  <a:gd name="connsiteX11" fmla="*/ 135255 w 609600"/>
                  <a:gd name="connsiteY11" fmla="*/ 1404938 h 1419225"/>
                  <a:gd name="connsiteX12" fmla="*/ 4763 w 609600"/>
                  <a:gd name="connsiteY12" fmla="*/ 1422083 h 1419225"/>
                  <a:gd name="connsiteX13" fmla="*/ 0 w 609600"/>
                  <a:gd name="connsiteY13" fmla="*/ 1403033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1419225">
                    <a:moveTo>
                      <a:pt x="0" y="1403033"/>
                    </a:moveTo>
                    <a:cubicBezTo>
                      <a:pt x="13335" y="1396365"/>
                      <a:pt x="25717" y="1386840"/>
                      <a:pt x="40005" y="1383030"/>
                    </a:cubicBezTo>
                    <a:cubicBezTo>
                      <a:pt x="262890" y="1322070"/>
                      <a:pt x="360997" y="1126808"/>
                      <a:pt x="343853" y="902018"/>
                    </a:cubicBezTo>
                    <a:cubicBezTo>
                      <a:pt x="330517" y="731520"/>
                      <a:pt x="280035" y="569595"/>
                      <a:pt x="227647" y="408623"/>
                    </a:cubicBezTo>
                    <a:cubicBezTo>
                      <a:pt x="191453" y="296228"/>
                      <a:pt x="217170" y="217170"/>
                      <a:pt x="311467" y="157162"/>
                    </a:cubicBezTo>
                    <a:cubicBezTo>
                      <a:pt x="388620" y="108585"/>
                      <a:pt x="468630" y="63818"/>
                      <a:pt x="548640" y="18097"/>
                    </a:cubicBezTo>
                    <a:cubicBezTo>
                      <a:pt x="563880" y="9525"/>
                      <a:pt x="583882" y="7620"/>
                      <a:pt x="611505" y="0"/>
                    </a:cubicBezTo>
                    <a:cubicBezTo>
                      <a:pt x="603885" y="23813"/>
                      <a:pt x="602932" y="39052"/>
                      <a:pt x="595313" y="51435"/>
                    </a:cubicBezTo>
                    <a:cubicBezTo>
                      <a:pt x="533400" y="158115"/>
                      <a:pt x="538163" y="273368"/>
                      <a:pt x="553403" y="389573"/>
                    </a:cubicBezTo>
                    <a:cubicBezTo>
                      <a:pt x="568643" y="510540"/>
                      <a:pt x="588645" y="630555"/>
                      <a:pt x="601028" y="752475"/>
                    </a:cubicBezTo>
                    <a:cubicBezTo>
                      <a:pt x="611505" y="856298"/>
                      <a:pt x="599122" y="958215"/>
                      <a:pt x="564832" y="1057275"/>
                    </a:cubicBezTo>
                    <a:cubicBezTo>
                      <a:pt x="493395" y="1261110"/>
                      <a:pt x="336233" y="1360170"/>
                      <a:pt x="135255" y="1404938"/>
                    </a:cubicBezTo>
                    <a:cubicBezTo>
                      <a:pt x="92392" y="1414463"/>
                      <a:pt x="48578" y="1416368"/>
                      <a:pt x="4763" y="1422083"/>
                    </a:cubicBezTo>
                    <a:cubicBezTo>
                      <a:pt x="2858" y="1415415"/>
                      <a:pt x="953" y="1409700"/>
                      <a:pt x="0" y="1403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E9FDC4A3-51DA-4C9A-85D7-367FEED3ECD8}"/>
                  </a:ext>
                </a:extLst>
              </p:cNvPr>
              <p:cNvSpPr/>
              <p:nvPr/>
            </p:nvSpPr>
            <p:spPr>
              <a:xfrm>
                <a:off x="5174932" y="3736657"/>
                <a:ext cx="638175" cy="742950"/>
              </a:xfrm>
              <a:custGeom>
                <a:avLst/>
                <a:gdLst>
                  <a:gd name="connsiteX0" fmla="*/ 0 w 638175"/>
                  <a:gd name="connsiteY0" fmla="*/ 747713 h 742950"/>
                  <a:gd name="connsiteX1" fmla="*/ 22860 w 638175"/>
                  <a:gd name="connsiteY1" fmla="*/ 693420 h 742950"/>
                  <a:gd name="connsiteX2" fmla="*/ 154305 w 638175"/>
                  <a:gd name="connsiteY2" fmla="*/ 339090 h 742950"/>
                  <a:gd name="connsiteX3" fmla="*/ 177165 w 638175"/>
                  <a:gd name="connsiteY3" fmla="*/ 261938 h 742950"/>
                  <a:gd name="connsiteX4" fmla="*/ 510540 w 638175"/>
                  <a:gd name="connsiteY4" fmla="*/ 10477 h 742950"/>
                  <a:gd name="connsiteX5" fmla="*/ 642938 w 638175"/>
                  <a:gd name="connsiteY5" fmla="*/ 0 h 742950"/>
                  <a:gd name="connsiteX6" fmla="*/ 604838 w 638175"/>
                  <a:gd name="connsiteY6" fmla="*/ 39052 h 742950"/>
                  <a:gd name="connsiteX7" fmla="*/ 515303 w 638175"/>
                  <a:gd name="connsiteY7" fmla="*/ 349567 h 742950"/>
                  <a:gd name="connsiteX8" fmla="*/ 586740 w 638175"/>
                  <a:gd name="connsiteY8" fmla="*/ 518160 h 742950"/>
                  <a:gd name="connsiteX9" fmla="*/ 551497 w 638175"/>
                  <a:gd name="connsiteY9" fmla="*/ 637222 h 742950"/>
                  <a:gd name="connsiteX10" fmla="*/ 323850 w 638175"/>
                  <a:gd name="connsiteY10" fmla="*/ 699135 h 742950"/>
                  <a:gd name="connsiteX11" fmla="*/ 0 w 638175"/>
                  <a:gd name="connsiteY11" fmla="*/ 747713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8175" h="742950">
                    <a:moveTo>
                      <a:pt x="0" y="747713"/>
                    </a:moveTo>
                    <a:cubicBezTo>
                      <a:pt x="8572" y="726758"/>
                      <a:pt x="16192" y="710565"/>
                      <a:pt x="22860" y="693420"/>
                    </a:cubicBezTo>
                    <a:cubicBezTo>
                      <a:pt x="66675" y="575310"/>
                      <a:pt x="111442" y="457200"/>
                      <a:pt x="154305" y="339090"/>
                    </a:cubicBezTo>
                    <a:cubicBezTo>
                      <a:pt x="163830" y="314325"/>
                      <a:pt x="168592" y="286702"/>
                      <a:pt x="177165" y="261938"/>
                    </a:cubicBezTo>
                    <a:cubicBezTo>
                      <a:pt x="234315" y="91440"/>
                      <a:pt x="330517" y="20002"/>
                      <a:pt x="510540" y="10477"/>
                    </a:cubicBezTo>
                    <a:cubicBezTo>
                      <a:pt x="549593" y="8572"/>
                      <a:pt x="589597" y="3810"/>
                      <a:pt x="642938" y="0"/>
                    </a:cubicBezTo>
                    <a:cubicBezTo>
                      <a:pt x="624840" y="19050"/>
                      <a:pt x="615315" y="30480"/>
                      <a:pt x="604838" y="39052"/>
                    </a:cubicBezTo>
                    <a:cubicBezTo>
                      <a:pt x="492442" y="119063"/>
                      <a:pt x="485775" y="231458"/>
                      <a:pt x="515303" y="349567"/>
                    </a:cubicBezTo>
                    <a:cubicBezTo>
                      <a:pt x="530543" y="408622"/>
                      <a:pt x="558165" y="464820"/>
                      <a:pt x="586740" y="518160"/>
                    </a:cubicBezTo>
                    <a:cubicBezTo>
                      <a:pt x="619125" y="578168"/>
                      <a:pt x="616268" y="612458"/>
                      <a:pt x="551497" y="637222"/>
                    </a:cubicBezTo>
                    <a:cubicBezTo>
                      <a:pt x="478155" y="664845"/>
                      <a:pt x="401003" y="683895"/>
                      <a:pt x="323850" y="699135"/>
                    </a:cubicBezTo>
                    <a:cubicBezTo>
                      <a:pt x="219075" y="718185"/>
                      <a:pt x="112395" y="730568"/>
                      <a:pt x="0" y="7477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3B71AE75-449F-4F7B-85D8-9F08CF520199}"/>
                  </a:ext>
                </a:extLst>
              </p:cNvPr>
              <p:cNvSpPr/>
              <p:nvPr/>
            </p:nvSpPr>
            <p:spPr>
              <a:xfrm>
                <a:off x="6416039" y="3746070"/>
                <a:ext cx="619125" cy="752475"/>
              </a:xfrm>
              <a:custGeom>
                <a:avLst/>
                <a:gdLst>
                  <a:gd name="connsiteX0" fmla="*/ 614363 w 619125"/>
                  <a:gd name="connsiteY0" fmla="*/ 755444 h 752475"/>
                  <a:gd name="connsiteX1" fmla="*/ 209550 w 619125"/>
                  <a:gd name="connsiteY1" fmla="*/ 682102 h 752475"/>
                  <a:gd name="connsiteX2" fmla="*/ 86677 w 619125"/>
                  <a:gd name="connsiteY2" fmla="*/ 646859 h 752475"/>
                  <a:gd name="connsiteX3" fmla="*/ 20002 w 619125"/>
                  <a:gd name="connsiteY3" fmla="*/ 603997 h 752475"/>
                  <a:gd name="connsiteX4" fmla="*/ 22860 w 619125"/>
                  <a:gd name="connsiteY4" fmla="*/ 523034 h 752475"/>
                  <a:gd name="connsiteX5" fmla="*/ 94298 w 619125"/>
                  <a:gd name="connsiteY5" fmla="*/ 112507 h 752475"/>
                  <a:gd name="connsiteX6" fmla="*/ 24765 w 619125"/>
                  <a:gd name="connsiteY6" fmla="*/ 15352 h 752475"/>
                  <a:gd name="connsiteX7" fmla="*/ 409575 w 619125"/>
                  <a:gd name="connsiteY7" fmla="*/ 177277 h 752475"/>
                  <a:gd name="connsiteX8" fmla="*/ 467678 w 619125"/>
                  <a:gd name="connsiteY8" fmla="*/ 342059 h 752475"/>
                  <a:gd name="connsiteX9" fmla="*/ 621030 w 619125"/>
                  <a:gd name="connsiteY9" fmla="*/ 742109 h 752475"/>
                  <a:gd name="connsiteX10" fmla="*/ 614363 w 619125"/>
                  <a:gd name="connsiteY10" fmla="*/ 75544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752475">
                    <a:moveTo>
                      <a:pt x="614363" y="755444"/>
                    </a:moveTo>
                    <a:cubicBezTo>
                      <a:pt x="479107" y="731632"/>
                      <a:pt x="344805" y="707819"/>
                      <a:pt x="209550" y="682102"/>
                    </a:cubicBezTo>
                    <a:cubicBezTo>
                      <a:pt x="167640" y="674482"/>
                      <a:pt x="126682" y="662099"/>
                      <a:pt x="86677" y="646859"/>
                    </a:cubicBezTo>
                    <a:cubicBezTo>
                      <a:pt x="61913" y="637334"/>
                      <a:pt x="38100" y="622094"/>
                      <a:pt x="20002" y="603997"/>
                    </a:cubicBezTo>
                    <a:cubicBezTo>
                      <a:pt x="-5715" y="578279"/>
                      <a:pt x="-8573" y="551609"/>
                      <a:pt x="22860" y="523034"/>
                    </a:cubicBezTo>
                    <a:cubicBezTo>
                      <a:pt x="119063" y="431594"/>
                      <a:pt x="154305" y="230617"/>
                      <a:pt x="94298" y="112507"/>
                    </a:cubicBezTo>
                    <a:cubicBezTo>
                      <a:pt x="76200" y="77264"/>
                      <a:pt x="47625" y="47737"/>
                      <a:pt x="24765" y="15352"/>
                    </a:cubicBezTo>
                    <a:cubicBezTo>
                      <a:pt x="179070" y="-32273"/>
                      <a:pt x="340043" y="33449"/>
                      <a:pt x="409575" y="177277"/>
                    </a:cubicBezTo>
                    <a:cubicBezTo>
                      <a:pt x="434340" y="229664"/>
                      <a:pt x="454343" y="285862"/>
                      <a:pt x="467678" y="342059"/>
                    </a:cubicBezTo>
                    <a:cubicBezTo>
                      <a:pt x="501968" y="482077"/>
                      <a:pt x="538163" y="620189"/>
                      <a:pt x="621030" y="742109"/>
                    </a:cubicBezTo>
                    <a:cubicBezTo>
                      <a:pt x="619125" y="746872"/>
                      <a:pt x="616267" y="750682"/>
                      <a:pt x="614363" y="755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56A3FD3F-994A-497F-B9B8-06AE768A6563}"/>
                  </a:ext>
                </a:extLst>
              </p:cNvPr>
              <p:cNvSpPr/>
              <p:nvPr/>
            </p:nvSpPr>
            <p:spPr>
              <a:xfrm>
                <a:off x="4841557" y="3725203"/>
                <a:ext cx="619125" cy="533400"/>
              </a:xfrm>
              <a:custGeom>
                <a:avLst/>
                <a:gdLst>
                  <a:gd name="connsiteX0" fmla="*/ 0 w 619125"/>
                  <a:gd name="connsiteY0" fmla="*/ 541996 h 533400"/>
                  <a:gd name="connsiteX1" fmla="*/ 57150 w 619125"/>
                  <a:gd name="connsiteY1" fmla="*/ 457224 h 533400"/>
                  <a:gd name="connsiteX2" fmla="*/ 147638 w 619125"/>
                  <a:gd name="connsiteY2" fmla="*/ 291489 h 533400"/>
                  <a:gd name="connsiteX3" fmla="*/ 479108 w 619125"/>
                  <a:gd name="connsiteY3" fmla="*/ 2881 h 533400"/>
                  <a:gd name="connsiteX4" fmla="*/ 603885 w 619125"/>
                  <a:gd name="connsiteY4" fmla="*/ 16216 h 533400"/>
                  <a:gd name="connsiteX5" fmla="*/ 609600 w 619125"/>
                  <a:gd name="connsiteY5" fmla="*/ 63841 h 533400"/>
                  <a:gd name="connsiteX6" fmla="*/ 508635 w 619125"/>
                  <a:gd name="connsiteY6" fmla="*/ 207668 h 533400"/>
                  <a:gd name="connsiteX7" fmla="*/ 448628 w 619125"/>
                  <a:gd name="connsiteY7" fmla="*/ 341971 h 533400"/>
                  <a:gd name="connsiteX8" fmla="*/ 351472 w 619125"/>
                  <a:gd name="connsiteY8" fmla="*/ 433411 h 533400"/>
                  <a:gd name="connsiteX9" fmla="*/ 0 w 619125"/>
                  <a:gd name="connsiteY9" fmla="*/ 5419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33400">
                    <a:moveTo>
                      <a:pt x="0" y="541996"/>
                    </a:moveTo>
                    <a:cubicBezTo>
                      <a:pt x="20003" y="511516"/>
                      <a:pt x="40957" y="485799"/>
                      <a:pt x="57150" y="457224"/>
                    </a:cubicBezTo>
                    <a:cubicBezTo>
                      <a:pt x="88582" y="402931"/>
                      <a:pt x="120015" y="347686"/>
                      <a:pt x="147638" y="291489"/>
                    </a:cubicBezTo>
                    <a:cubicBezTo>
                      <a:pt x="217170" y="147661"/>
                      <a:pt x="319088" y="39076"/>
                      <a:pt x="479108" y="2881"/>
                    </a:cubicBezTo>
                    <a:cubicBezTo>
                      <a:pt x="518160" y="-5691"/>
                      <a:pt x="562928" y="6691"/>
                      <a:pt x="603885" y="16216"/>
                    </a:cubicBezTo>
                    <a:cubicBezTo>
                      <a:pt x="635318" y="23836"/>
                      <a:pt x="622935" y="45743"/>
                      <a:pt x="609600" y="63841"/>
                    </a:cubicBezTo>
                    <a:cubicBezTo>
                      <a:pt x="575310" y="111466"/>
                      <a:pt x="538163" y="157186"/>
                      <a:pt x="508635" y="207668"/>
                    </a:cubicBezTo>
                    <a:cubicBezTo>
                      <a:pt x="483870" y="249579"/>
                      <a:pt x="467678" y="297204"/>
                      <a:pt x="448628" y="341971"/>
                    </a:cubicBezTo>
                    <a:cubicBezTo>
                      <a:pt x="429578" y="386739"/>
                      <a:pt x="399097" y="419124"/>
                      <a:pt x="351472" y="433411"/>
                    </a:cubicBezTo>
                    <a:cubicBezTo>
                      <a:pt x="237173" y="468654"/>
                      <a:pt x="120968" y="503896"/>
                      <a:pt x="0" y="5419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FEDF4F85-22F4-40C9-888A-AD358DCB00DF}"/>
                  </a:ext>
                </a:extLst>
              </p:cNvPr>
              <p:cNvSpPr/>
              <p:nvPr/>
            </p:nvSpPr>
            <p:spPr>
              <a:xfrm>
                <a:off x="6737032" y="3749921"/>
                <a:ext cx="619125" cy="523875"/>
              </a:xfrm>
              <a:custGeom>
                <a:avLst/>
                <a:gdLst>
                  <a:gd name="connsiteX0" fmla="*/ 623887 w 619125"/>
                  <a:gd name="connsiteY0" fmla="*/ 527756 h 523875"/>
                  <a:gd name="connsiteX1" fmla="*/ 570548 w 619125"/>
                  <a:gd name="connsiteY1" fmla="*/ 515374 h 523875"/>
                  <a:gd name="connsiteX2" fmla="*/ 238125 w 619125"/>
                  <a:gd name="connsiteY2" fmla="*/ 402979 h 523875"/>
                  <a:gd name="connsiteX3" fmla="*/ 200977 w 619125"/>
                  <a:gd name="connsiteY3" fmla="*/ 365831 h 523875"/>
                  <a:gd name="connsiteX4" fmla="*/ 127635 w 619125"/>
                  <a:gd name="connsiteY4" fmla="*/ 196286 h 523875"/>
                  <a:gd name="connsiteX5" fmla="*/ 0 w 619125"/>
                  <a:gd name="connsiteY5" fmla="*/ 1024 h 523875"/>
                  <a:gd name="connsiteX6" fmla="*/ 339090 w 619125"/>
                  <a:gd name="connsiteY6" fmla="*/ 68651 h 523875"/>
                  <a:gd name="connsiteX7" fmla="*/ 403860 w 619125"/>
                  <a:gd name="connsiteY7" fmla="*/ 142946 h 523875"/>
                  <a:gd name="connsiteX8" fmla="*/ 527685 w 619125"/>
                  <a:gd name="connsiteY8" fmla="*/ 366784 h 523875"/>
                  <a:gd name="connsiteX9" fmla="*/ 623887 w 619125"/>
                  <a:gd name="connsiteY9" fmla="*/ 52775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23875">
                    <a:moveTo>
                      <a:pt x="623887" y="527756"/>
                    </a:moveTo>
                    <a:cubicBezTo>
                      <a:pt x="602933" y="522994"/>
                      <a:pt x="586740" y="520136"/>
                      <a:pt x="570548" y="515374"/>
                    </a:cubicBezTo>
                    <a:cubicBezTo>
                      <a:pt x="459105" y="478226"/>
                      <a:pt x="348615" y="442031"/>
                      <a:pt x="238125" y="402979"/>
                    </a:cubicBezTo>
                    <a:cubicBezTo>
                      <a:pt x="222885" y="397264"/>
                      <a:pt x="207645" y="381071"/>
                      <a:pt x="200977" y="365831"/>
                    </a:cubicBezTo>
                    <a:cubicBezTo>
                      <a:pt x="175260" y="309634"/>
                      <a:pt x="157163" y="249626"/>
                      <a:pt x="127635" y="196286"/>
                    </a:cubicBezTo>
                    <a:cubicBezTo>
                      <a:pt x="90488" y="129611"/>
                      <a:pt x="43815" y="67699"/>
                      <a:pt x="0" y="1024"/>
                    </a:cubicBezTo>
                    <a:cubicBezTo>
                      <a:pt x="115252" y="-1834"/>
                      <a:pt x="234315" y="-3739"/>
                      <a:pt x="339090" y="68651"/>
                    </a:cubicBezTo>
                    <a:cubicBezTo>
                      <a:pt x="365760" y="86749"/>
                      <a:pt x="387667" y="114371"/>
                      <a:pt x="403860" y="142946"/>
                    </a:cubicBezTo>
                    <a:cubicBezTo>
                      <a:pt x="446723" y="216289"/>
                      <a:pt x="485775" y="292489"/>
                      <a:pt x="527685" y="366784"/>
                    </a:cubicBezTo>
                    <a:cubicBezTo>
                      <a:pt x="557212" y="419171"/>
                      <a:pt x="588645" y="469654"/>
                      <a:pt x="623887" y="5277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9DF3D499-4E05-494C-A667-EC8A72689129}"/>
                  </a:ext>
                </a:extLst>
              </p:cNvPr>
              <p:cNvSpPr/>
              <p:nvPr/>
            </p:nvSpPr>
            <p:spPr>
              <a:xfrm>
                <a:off x="7009447" y="3696615"/>
                <a:ext cx="438150" cy="228600"/>
              </a:xfrm>
              <a:custGeom>
                <a:avLst/>
                <a:gdLst>
                  <a:gd name="connsiteX0" fmla="*/ 438150 w 438150"/>
                  <a:gd name="connsiteY0" fmla="*/ 230542 h 228600"/>
                  <a:gd name="connsiteX1" fmla="*/ 0 w 438150"/>
                  <a:gd name="connsiteY1" fmla="*/ 39089 h 228600"/>
                  <a:gd name="connsiteX2" fmla="*/ 438150 w 438150"/>
                  <a:gd name="connsiteY2" fmla="*/ 23054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228600">
                    <a:moveTo>
                      <a:pt x="438150" y="230542"/>
                    </a:moveTo>
                    <a:cubicBezTo>
                      <a:pt x="272415" y="202919"/>
                      <a:pt x="121920" y="152437"/>
                      <a:pt x="0" y="39089"/>
                    </a:cubicBezTo>
                    <a:cubicBezTo>
                      <a:pt x="146685" y="-58066"/>
                      <a:pt x="362903" y="33374"/>
                      <a:pt x="438150" y="230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191258D-405F-44C1-93BF-2250B4070D9C}"/>
                  </a:ext>
                </a:extLst>
              </p:cNvPr>
              <p:cNvSpPr/>
              <p:nvPr/>
            </p:nvSpPr>
            <p:spPr>
              <a:xfrm>
                <a:off x="4770119" y="3694392"/>
                <a:ext cx="400050" cy="209550"/>
              </a:xfrm>
              <a:custGeom>
                <a:avLst/>
                <a:gdLst>
                  <a:gd name="connsiteX0" fmla="*/ 402908 w 400050"/>
                  <a:gd name="connsiteY0" fmla="*/ 38455 h 209550"/>
                  <a:gd name="connsiteX1" fmla="*/ 0 w 400050"/>
                  <a:gd name="connsiteY1" fmla="*/ 210858 h 209550"/>
                  <a:gd name="connsiteX2" fmla="*/ 198120 w 400050"/>
                  <a:gd name="connsiteY2" fmla="*/ 5118 h 209550"/>
                  <a:gd name="connsiteX3" fmla="*/ 294323 w 400050"/>
                  <a:gd name="connsiteY3" fmla="*/ 9880 h 209550"/>
                  <a:gd name="connsiteX4" fmla="*/ 402908 w 400050"/>
                  <a:gd name="connsiteY4" fmla="*/ 3845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209550">
                    <a:moveTo>
                      <a:pt x="402908" y="38455"/>
                    </a:moveTo>
                    <a:cubicBezTo>
                      <a:pt x="300038" y="174663"/>
                      <a:pt x="141923" y="170853"/>
                      <a:pt x="0" y="210858"/>
                    </a:cubicBezTo>
                    <a:cubicBezTo>
                      <a:pt x="49530" y="126085"/>
                      <a:pt x="103823" y="44170"/>
                      <a:pt x="198120" y="5118"/>
                    </a:cubicBezTo>
                    <a:cubicBezTo>
                      <a:pt x="224790" y="-6312"/>
                      <a:pt x="262890" y="4165"/>
                      <a:pt x="294323" y="9880"/>
                    </a:cubicBezTo>
                    <a:cubicBezTo>
                      <a:pt x="329565" y="16548"/>
                      <a:pt x="364808" y="27978"/>
                      <a:pt x="402908" y="384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56A297-0836-4FA1-96E3-9D45CC070896}"/>
              </a:ext>
            </a:extLst>
          </p:cNvPr>
          <p:cNvSpPr txBox="1"/>
          <p:nvPr/>
        </p:nvSpPr>
        <p:spPr>
          <a:xfrm>
            <a:off x="6184255" y="37842"/>
            <a:ext cx="483947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schemeClr val="accent1"/>
                </a:solidFill>
                <a:cs typeface="Arial" pitchFamily="34" charset="0"/>
              </a:rPr>
              <a:t>为什么学佛？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F40AED-6135-4003-81A3-1576DC7B82FB}"/>
              </a:ext>
            </a:extLst>
          </p:cNvPr>
          <p:cNvSpPr txBox="1"/>
          <p:nvPr/>
        </p:nvSpPr>
        <p:spPr>
          <a:xfrm>
            <a:off x="6184255" y="695325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accent2"/>
                </a:solidFill>
                <a:cs typeface="Arial" pitchFamily="34" charset="0"/>
              </a:rPr>
              <a:t>建立正确的三观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CB52F2-7FD0-4432-B16B-0936BEF8223E}"/>
              </a:ext>
            </a:extLst>
          </p:cNvPr>
          <p:cNvSpPr txBox="1"/>
          <p:nvPr/>
        </p:nvSpPr>
        <p:spPr>
          <a:xfrm>
            <a:off x="6224117" y="1283781"/>
            <a:ext cx="4108652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以</a:t>
            </a:r>
            <a:r>
              <a:rPr lang="zh-CN" altLang="en-US" sz="2000" dirty="0" smtClean="0">
                <a:solidFill>
                  <a:schemeClr val="accent1"/>
                </a:solidFill>
              </a:rPr>
              <a:t>佛的智慧来纠正错误的人生方向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B5F5641-ECBA-42FD-AE82-2F74F050E94A}"/>
              </a:ext>
            </a:extLst>
          </p:cNvPr>
          <p:cNvGrpSpPr/>
          <p:nvPr/>
        </p:nvGrpSpPr>
        <p:grpSpPr>
          <a:xfrm>
            <a:off x="6234083" y="1753879"/>
            <a:ext cx="5661938" cy="1773722"/>
            <a:chOff x="4571999" y="1832136"/>
            <a:chExt cx="2888787" cy="177372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D4AB03F-3712-4A9D-8772-69390A6ABBB4}"/>
                </a:ext>
              </a:extLst>
            </p:cNvPr>
            <p:cNvSpPr txBox="1"/>
            <p:nvPr/>
          </p:nvSpPr>
          <p:spPr>
            <a:xfrm>
              <a:off x="4577084" y="2220863"/>
              <a:ext cx="28837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属于技术、知识方面的教育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对境是现实生活，赚钱、消费等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局限在感官范围内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因而无法看到生命、世界的真相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本质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跟佛法比较起来，透过感官来理解生命就像只用肉眼看世界，只能看到粗浅的表面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由感官而建立的三观是错误的         错误的人生方向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29B8B7F-AD3B-4278-9295-ED592D227A1F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世俗教育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FD8C3C5-9310-4F83-9440-619DF9C4C3AF}"/>
              </a:ext>
            </a:extLst>
          </p:cNvPr>
          <p:cNvGrpSpPr/>
          <p:nvPr/>
        </p:nvGrpSpPr>
        <p:grpSpPr>
          <a:xfrm>
            <a:off x="6224117" y="3665570"/>
            <a:ext cx="5661938" cy="1665256"/>
            <a:chOff x="4571999" y="1832136"/>
            <a:chExt cx="2888787" cy="1665256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A836D6C-4934-48EA-BB6D-D7204D7EECED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超越、突破感官的局限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学习佛的智慧才能改变错误的三观 （以金钱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地位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权力来衡量幸福与痛苦）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了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解自己是什么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生从何来，死往哪去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Wingdings" panose="05000000000000000000" pitchFamily="2" charset="2"/>
                <a:buChar char="v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认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识生命和世界的真相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工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作、生活的方式和态度不样         结果不一样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EBBBF19-6175-447D-BA36-11E32DA1F56E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佛的教</a:t>
              </a:r>
              <a:r>
                <a:rPr lang="zh-CN" altLang="en-US" b="1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育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8989072" y="3376009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32556" y="5183045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B5F5641-ECBA-42FD-AE82-2F74F050E94A}"/>
              </a:ext>
            </a:extLst>
          </p:cNvPr>
          <p:cNvGrpSpPr/>
          <p:nvPr/>
        </p:nvGrpSpPr>
        <p:grpSpPr>
          <a:xfrm>
            <a:off x="6244049" y="5512031"/>
            <a:ext cx="5661938" cy="1219724"/>
            <a:chOff x="4571999" y="1832136"/>
            <a:chExt cx="2888787" cy="121972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D4AB03F-3712-4A9D-8772-69390A6ABBB4}"/>
                </a:ext>
              </a:extLst>
            </p:cNvPr>
            <p:cNvSpPr txBox="1"/>
            <p:nvPr/>
          </p:nvSpPr>
          <p:spPr>
            <a:xfrm>
              <a:off x="4577084" y="22208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修行是从源头（心）作改变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我们是否感觉幸福是由心而非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金钱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地位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权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力决定的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让我们活得更充实，更有意义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为了</a:t>
              </a:r>
              <a:r>
                <a:rPr lang="zh-CN" alt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超越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来世和今生； </a:t>
              </a:r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不是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为了来世而放弃今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生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29B8B7F-AD3B-4278-9295-ED592D227A1F}"/>
                </a:ext>
              </a:extLst>
            </p:cNvPr>
            <p:cNvSpPr txBox="1"/>
            <p:nvPr/>
          </p:nvSpPr>
          <p:spPr>
            <a:xfrm>
              <a:off x="4571999" y="1832136"/>
              <a:ext cx="1071345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学佛的功德、利益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Freeform: Shape 23">
            <a:extLst>
              <a:ext uri="{FF2B5EF4-FFF2-40B4-BE49-F238E27FC236}">
                <a16:creationId xmlns=""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3101012" y="1664832"/>
            <a:ext cx="51763" cy="45719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429" y="15016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学佛的目标和方法</a:t>
            </a:r>
            <a:endParaRPr lang="en-US" dirty="0"/>
          </a:p>
        </p:txBody>
      </p:sp>
      <p:sp>
        <p:nvSpPr>
          <p:cNvPr id="47" name="Freeform 41">
            <a:extLst>
              <a:ext uri="{FF2B5EF4-FFF2-40B4-BE49-F238E27FC236}">
                <a16:creationId xmlns="" xmlns:a16="http://schemas.microsoft.com/office/drawing/2014/main" id="{CEAD884D-0239-4AB0-8613-1BC378CBED6C}"/>
              </a:ext>
            </a:extLst>
          </p:cNvPr>
          <p:cNvSpPr/>
          <p:nvPr/>
        </p:nvSpPr>
        <p:spPr>
          <a:xfrm>
            <a:off x="2302249" y="2576225"/>
            <a:ext cx="8672937" cy="3884879"/>
          </a:xfrm>
          <a:custGeom>
            <a:avLst/>
            <a:gdLst>
              <a:gd name="connsiteX0" fmla="*/ 5991225 w 5991225"/>
              <a:gd name="connsiteY0" fmla="*/ 3848100 h 3848100"/>
              <a:gd name="connsiteX1" fmla="*/ 0 w 5991225"/>
              <a:gd name="connsiteY1" fmla="*/ 1724025 h 3848100"/>
              <a:gd name="connsiteX2" fmla="*/ 3038475 w 5991225"/>
              <a:gd name="connsiteY2" fmla="*/ 0 h 3848100"/>
              <a:gd name="connsiteX0" fmla="*/ 6334125 w 6334125"/>
              <a:gd name="connsiteY0" fmla="*/ 3990975 h 3990975"/>
              <a:gd name="connsiteX1" fmla="*/ 0 w 6334125"/>
              <a:gd name="connsiteY1" fmla="*/ 1724025 h 3990975"/>
              <a:gd name="connsiteX2" fmla="*/ 3038475 w 6334125"/>
              <a:gd name="connsiteY2" fmla="*/ 0 h 3990975"/>
              <a:gd name="connsiteX0" fmla="*/ 6334125 w 6334125"/>
              <a:gd name="connsiteY0" fmla="*/ 4124325 h 4124325"/>
              <a:gd name="connsiteX1" fmla="*/ 0 w 6334125"/>
              <a:gd name="connsiteY1" fmla="*/ 1857375 h 4124325"/>
              <a:gd name="connsiteX2" fmla="*/ 3343275 w 6334125"/>
              <a:gd name="connsiteY2" fmla="*/ 0 h 4124325"/>
              <a:gd name="connsiteX0" fmla="*/ 5724525 w 5724525"/>
              <a:gd name="connsiteY0" fmla="*/ 3867150 h 3867150"/>
              <a:gd name="connsiteX1" fmla="*/ 0 w 5724525"/>
              <a:gd name="connsiteY1" fmla="*/ 1857375 h 3867150"/>
              <a:gd name="connsiteX2" fmla="*/ 3343275 w 5724525"/>
              <a:gd name="connsiteY2" fmla="*/ 0 h 3867150"/>
              <a:gd name="connsiteX0" fmla="*/ 5876925 w 5876925"/>
              <a:gd name="connsiteY0" fmla="*/ 3914775 h 3914775"/>
              <a:gd name="connsiteX1" fmla="*/ 0 w 5876925"/>
              <a:gd name="connsiteY1" fmla="*/ 1857375 h 3914775"/>
              <a:gd name="connsiteX2" fmla="*/ 3343275 w 5876925"/>
              <a:gd name="connsiteY2" fmla="*/ 0 h 3914775"/>
              <a:gd name="connsiteX0" fmla="*/ 5876925 w 5876925"/>
              <a:gd name="connsiteY0" fmla="*/ 3676650 h 3676650"/>
              <a:gd name="connsiteX1" fmla="*/ 0 w 5876925"/>
              <a:gd name="connsiteY1" fmla="*/ 1619250 h 3676650"/>
              <a:gd name="connsiteX2" fmla="*/ 2905125 w 5876925"/>
              <a:gd name="connsiteY2" fmla="*/ 0 h 3676650"/>
              <a:gd name="connsiteX0" fmla="*/ 6029325 w 6029325"/>
              <a:gd name="connsiteY0" fmla="*/ 3676650 h 3676650"/>
              <a:gd name="connsiteX1" fmla="*/ 0 w 6029325"/>
              <a:gd name="connsiteY1" fmla="*/ 1476375 h 3676650"/>
              <a:gd name="connsiteX2" fmla="*/ 3057525 w 6029325"/>
              <a:gd name="connsiteY2" fmla="*/ 0 h 3676650"/>
              <a:gd name="connsiteX0" fmla="*/ 8184050 w 8184050"/>
              <a:gd name="connsiteY0" fmla="*/ 3676650 h 3676650"/>
              <a:gd name="connsiteX1" fmla="*/ 0 w 8184050"/>
              <a:gd name="connsiteY1" fmla="*/ 1639337 h 3676650"/>
              <a:gd name="connsiteX2" fmla="*/ 5212250 w 8184050"/>
              <a:gd name="connsiteY2" fmla="*/ 0 h 3676650"/>
              <a:gd name="connsiteX0" fmla="*/ 6816976 w 6816976"/>
              <a:gd name="connsiteY0" fmla="*/ 3676650 h 3676650"/>
              <a:gd name="connsiteX1" fmla="*/ 0 w 6816976"/>
              <a:gd name="connsiteY1" fmla="*/ 1648390 h 3676650"/>
              <a:gd name="connsiteX2" fmla="*/ 3845176 w 6816976"/>
              <a:gd name="connsiteY2" fmla="*/ 0 h 3676650"/>
              <a:gd name="connsiteX0" fmla="*/ 6916564 w 6916564"/>
              <a:gd name="connsiteY0" fmla="*/ 3676650 h 3676650"/>
              <a:gd name="connsiteX1" fmla="*/ 0 w 6916564"/>
              <a:gd name="connsiteY1" fmla="*/ 1711765 h 3676650"/>
              <a:gd name="connsiteX2" fmla="*/ 3944764 w 6916564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8672937 w 8672937"/>
              <a:gd name="connsiteY0" fmla="*/ 3884879 h 3884879"/>
              <a:gd name="connsiteX1" fmla="*/ 0 w 8672937"/>
              <a:gd name="connsiteY1" fmla="*/ 1485428 h 3884879"/>
              <a:gd name="connsiteX2" fmla="*/ 4152994 w 8672937"/>
              <a:gd name="connsiteY2" fmla="*/ 0 h 3884879"/>
              <a:gd name="connsiteX0" fmla="*/ 8672937 w 8672937"/>
              <a:gd name="connsiteY0" fmla="*/ 3884879 h 3884879"/>
              <a:gd name="connsiteX1" fmla="*/ 0 w 8672937"/>
              <a:gd name="connsiteY1" fmla="*/ 1485428 h 3884879"/>
              <a:gd name="connsiteX2" fmla="*/ 4152994 w 8672937"/>
              <a:gd name="connsiteY2" fmla="*/ 0 h 38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2937" h="3884879">
                <a:moveTo>
                  <a:pt x="8672937" y="3884879"/>
                </a:moveTo>
                <a:lnTo>
                  <a:pt x="0" y="1485428"/>
                </a:lnTo>
                <a:cubicBezTo>
                  <a:pt x="1173085" y="1038570"/>
                  <a:pt x="2816948" y="492125"/>
                  <a:pt x="4152994" y="0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298DAF74-6C63-4E53-A869-E68A82832097}"/>
              </a:ext>
            </a:extLst>
          </p:cNvPr>
          <p:cNvSpPr/>
          <p:nvPr/>
        </p:nvSpPr>
        <p:spPr>
          <a:xfrm>
            <a:off x="3759020" y="3867234"/>
            <a:ext cx="1719420" cy="1179130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2950F147-ED30-46B9-B457-03CEFD85567B}"/>
              </a:ext>
            </a:extLst>
          </p:cNvPr>
          <p:cNvSpPr/>
          <p:nvPr/>
        </p:nvSpPr>
        <p:spPr>
          <a:xfrm>
            <a:off x="6215691" y="4438037"/>
            <a:ext cx="1826414" cy="125250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9CAE212-6D95-4A07-A299-6B0CA395A8A5}"/>
              </a:ext>
            </a:extLst>
          </p:cNvPr>
          <p:cNvSpPr/>
          <p:nvPr/>
        </p:nvSpPr>
        <p:spPr>
          <a:xfrm>
            <a:off x="8736387" y="5074089"/>
            <a:ext cx="2110327" cy="1447205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13F12651-B590-4317-8B10-7DA2CA3E5DD3}"/>
              </a:ext>
            </a:extLst>
          </p:cNvPr>
          <p:cNvSpPr/>
          <p:nvPr/>
        </p:nvSpPr>
        <p:spPr>
          <a:xfrm>
            <a:off x="3466850" y="2798157"/>
            <a:ext cx="1389236" cy="952700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D09D0FA6-9A3C-42F7-8EFE-8E532672D44F}"/>
              </a:ext>
            </a:extLst>
          </p:cNvPr>
          <p:cNvSpPr/>
          <p:nvPr/>
        </p:nvSpPr>
        <p:spPr>
          <a:xfrm>
            <a:off x="1572456" y="3381125"/>
            <a:ext cx="1473701" cy="101062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D1D33777-4EDB-43D2-89B7-0F98209483F1}"/>
              </a:ext>
            </a:extLst>
          </p:cNvPr>
          <p:cNvSpPr/>
          <p:nvPr/>
        </p:nvSpPr>
        <p:spPr>
          <a:xfrm>
            <a:off x="5202382" y="2305807"/>
            <a:ext cx="1055821" cy="72405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6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FAE9FFC-53EC-476F-939B-B2289EEE4331}"/>
              </a:ext>
            </a:extLst>
          </p:cNvPr>
          <p:cNvSpPr txBox="1"/>
          <p:nvPr/>
        </p:nvSpPr>
        <p:spPr>
          <a:xfrm>
            <a:off x="3663770" y="3295681"/>
            <a:ext cx="101029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 smtClean="0">
                <a:cs typeface="Arial" pitchFamily="34" charset="0"/>
              </a:rPr>
              <a:t>菩提心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B499700-9EB7-4ECC-8037-510C97A7C237}"/>
              </a:ext>
            </a:extLst>
          </p:cNvPr>
          <p:cNvSpPr txBox="1"/>
          <p:nvPr/>
        </p:nvSpPr>
        <p:spPr>
          <a:xfrm>
            <a:off x="1887555" y="390976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 smtClean="0">
                <a:cs typeface="Arial" pitchFamily="34" charset="0"/>
              </a:rPr>
              <a:t>闻思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F0E525F-B5F8-4B13-A1E1-1D7BE909CC16}"/>
              </a:ext>
            </a:extLst>
          </p:cNvPr>
          <p:cNvSpPr txBox="1"/>
          <p:nvPr/>
        </p:nvSpPr>
        <p:spPr>
          <a:xfrm>
            <a:off x="4175331" y="4491866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 smtClean="0">
                <a:cs typeface="Arial" pitchFamily="34" charset="0"/>
              </a:rPr>
              <a:t>修行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CA6DA26-1609-4CE7-95A1-A1E89E325D83}"/>
              </a:ext>
            </a:extLst>
          </p:cNvPr>
          <p:cNvSpPr txBox="1"/>
          <p:nvPr/>
        </p:nvSpPr>
        <p:spPr>
          <a:xfrm>
            <a:off x="6617725" y="5093872"/>
            <a:ext cx="10223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Arial" pitchFamily="34" charset="0"/>
              </a:rPr>
              <a:t>度己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AF85609-FEC6-4D29-AB8B-FCFCB7B35D8B}"/>
              </a:ext>
            </a:extLst>
          </p:cNvPr>
          <p:cNvSpPr txBox="1"/>
          <p:nvPr/>
        </p:nvSpPr>
        <p:spPr>
          <a:xfrm>
            <a:off x="9128044" y="5852634"/>
            <a:ext cx="13421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Arial" pitchFamily="34" charset="0"/>
              </a:rPr>
              <a:t>度众生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A36CEE9-5262-4796-97D6-BE47F71DBB9F}"/>
              </a:ext>
            </a:extLst>
          </p:cNvPr>
          <p:cNvGrpSpPr/>
          <p:nvPr/>
        </p:nvGrpSpPr>
        <p:grpSpPr>
          <a:xfrm>
            <a:off x="1168866" y="2659913"/>
            <a:ext cx="2359648" cy="856655"/>
            <a:chOff x="3119131" y="4283314"/>
            <a:chExt cx="2510927" cy="85665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7D00263-70A4-459F-91E7-3ECF0E4C17B8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学习、修行、行持任何善法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要以菩提心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来摄持，才是大乘佛法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3AE5967-92B7-43E2-89E5-3CC697AA72B5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学佛的基础、出发点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4197D11-D228-4E29-B514-CD8BCEB25418}"/>
              </a:ext>
            </a:extLst>
          </p:cNvPr>
          <p:cNvGrpSpPr/>
          <p:nvPr/>
        </p:nvGrpSpPr>
        <p:grpSpPr>
          <a:xfrm>
            <a:off x="8496300" y="4111859"/>
            <a:ext cx="2493886" cy="962230"/>
            <a:chOff x="200945" y="4307149"/>
            <a:chExt cx="3384609" cy="962230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D5AD3B8C-FB35-4780-AE46-E3FB3A1A36E8}"/>
                </a:ext>
              </a:extLst>
            </p:cNvPr>
            <p:cNvSpPr txBox="1"/>
            <p:nvPr/>
          </p:nvSpPr>
          <p:spPr>
            <a:xfrm>
              <a:off x="334204" y="4530715"/>
              <a:ext cx="32513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让一切众生成佛，他们才能拥有</a:t>
              </a:r>
              <a:r>
                <a:rPr lang="zh-CN" altLang="en-US" sz="1400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至高无上（绝对、永恒）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的幸福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B01BD3B-8958-4BD7-9D3E-224C4C61CAD9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6. </a:t>
              </a:r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终极目标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5BF6DDD2-CD1E-4E5F-8EEB-C42F772503B2}"/>
              </a:ext>
            </a:extLst>
          </p:cNvPr>
          <p:cNvGrpSpPr/>
          <p:nvPr/>
        </p:nvGrpSpPr>
        <p:grpSpPr>
          <a:xfrm>
            <a:off x="1168866" y="4478074"/>
            <a:ext cx="1605114" cy="487323"/>
            <a:chOff x="3119131" y="4283314"/>
            <a:chExt cx="2510927" cy="487323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13CE94E-8EE8-4590-AAC9-8A255D76E885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深入学习、了解佛的智慧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093D0C3-2C51-421A-A221-4AA405EFB50B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闻思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DD38A7DB-8D2B-43BE-9659-15C14508154A}"/>
              </a:ext>
            </a:extLst>
          </p:cNvPr>
          <p:cNvGrpSpPr/>
          <p:nvPr/>
        </p:nvGrpSpPr>
        <p:grpSpPr>
          <a:xfrm>
            <a:off x="3654245" y="2159965"/>
            <a:ext cx="1610389" cy="501490"/>
            <a:chOff x="3081178" y="4254286"/>
            <a:chExt cx="2548880" cy="53468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00DC962B-F358-4CC4-9310-672E7FDEF119}"/>
                </a:ext>
              </a:extLst>
            </p:cNvPr>
            <p:cNvSpPr txBox="1"/>
            <p:nvPr/>
          </p:nvSpPr>
          <p:spPr>
            <a:xfrm>
              <a:off x="3121164" y="4493638"/>
              <a:ext cx="2508894" cy="29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为了度化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帮助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利益一切众生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1C79EA95-91F9-4785-808A-3E2E49224EFA}"/>
                </a:ext>
              </a:extLst>
            </p:cNvPr>
            <p:cNvSpPr txBox="1"/>
            <p:nvPr/>
          </p:nvSpPr>
          <p:spPr>
            <a:xfrm>
              <a:off x="3081178" y="4254286"/>
              <a:ext cx="2510925" cy="29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心愿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431D6682-BAD3-420E-AC2F-1403BD8B19E7}"/>
              </a:ext>
            </a:extLst>
          </p:cNvPr>
          <p:cNvGrpSpPr/>
          <p:nvPr/>
        </p:nvGrpSpPr>
        <p:grpSpPr>
          <a:xfrm>
            <a:off x="3528513" y="5125702"/>
            <a:ext cx="1573478" cy="671989"/>
            <a:chOff x="3119131" y="4283314"/>
            <a:chExt cx="2510927" cy="671989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6C59D96-B6DA-44C5-83BD-5C11591BFB7C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将所学的融入于心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+ 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落实到生活中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83408F1-9F0B-4BA3-8BF6-6E32D43808FF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修行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7DCFBC0-9D25-4FB5-B968-1FA107AF7328}"/>
              </a:ext>
            </a:extLst>
          </p:cNvPr>
          <p:cNvGrpSpPr/>
          <p:nvPr/>
        </p:nvGrpSpPr>
        <p:grpSpPr>
          <a:xfrm>
            <a:off x="6040869" y="5789115"/>
            <a:ext cx="1734604" cy="671989"/>
            <a:chOff x="3119131" y="4283314"/>
            <a:chExt cx="2510927" cy="671989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EE4CC1C-39AF-4CBB-B654-799EE6A69D0E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自己成佛了，才有能力实现心愿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0B102359-8A17-415F-BDD5-8766014BA396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自己先成佛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8B32C67-943E-4853-A77D-D1C4CF2F06A4}"/>
              </a:ext>
            </a:extLst>
          </p:cNvPr>
          <p:cNvSpPr txBox="1"/>
          <p:nvPr/>
        </p:nvSpPr>
        <p:spPr>
          <a:xfrm>
            <a:off x="5275241" y="2670875"/>
            <a:ext cx="93978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b="1" dirty="0" smtClean="0">
                <a:cs typeface="Arial" pitchFamily="34" charset="0"/>
              </a:rPr>
              <a:t>发愿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4255" y="870810"/>
            <a:ext cx="9094570" cy="1026061"/>
            <a:chOff x="1574255" y="870810"/>
            <a:chExt cx="9094570" cy="102606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6E7A8A4-170A-40A4-B87B-A53FC5FE2FAC}"/>
                </a:ext>
              </a:extLst>
            </p:cNvPr>
            <p:cNvSpPr txBox="1"/>
            <p:nvPr userDrawn="1"/>
          </p:nvSpPr>
          <p:spPr>
            <a:xfrm>
              <a:off x="2357146" y="970277"/>
              <a:ext cx="7429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 </a:t>
              </a:r>
              <a:r>
                <a:rPr lang="zh-CN" altLang="en-US" sz="4000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为了度化一切众生而发誓成佛。</a:t>
              </a:r>
              <a:endParaRPr lang="ko-KR" altLang="en-US" sz="4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자유형: 도형 14">
              <a:extLst>
                <a:ext uri="{FF2B5EF4-FFF2-40B4-BE49-F238E27FC236}">
                  <a16:creationId xmlns="" xmlns:a16="http://schemas.microsoft.com/office/drawing/2014/main" id="{9D3E0B15-C4BE-464E-9EA4-203F7E29F766}"/>
                </a:ext>
              </a:extLst>
            </p:cNvPr>
            <p:cNvSpPr/>
            <p:nvPr userDrawn="1"/>
          </p:nvSpPr>
          <p:spPr>
            <a:xfrm rot="10800000">
              <a:off x="9786907" y="1409051"/>
              <a:ext cx="881918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Freeform: Shape 7">
              <a:extLst>
                <a:ext uri="{FF2B5EF4-FFF2-40B4-BE49-F238E27FC236}">
                  <a16:creationId xmlns="" xmlns:a16="http://schemas.microsoft.com/office/drawing/2014/main" id="{C916056C-42E4-4FC9-B49B-BB83D0488ADF}"/>
                </a:ext>
              </a:extLst>
            </p:cNvPr>
            <p:cNvSpPr/>
            <p:nvPr userDrawn="1"/>
          </p:nvSpPr>
          <p:spPr>
            <a:xfrm>
              <a:off x="1574255" y="870810"/>
              <a:ext cx="881918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菩提心（一）：放下自我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366EDF5-AA0F-4F51-8002-87636BC00316}"/>
              </a:ext>
            </a:extLst>
          </p:cNvPr>
          <p:cNvGrpSpPr/>
          <p:nvPr/>
        </p:nvGrpSpPr>
        <p:grpSpPr>
          <a:xfrm>
            <a:off x="2941737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CB3D3648-BD33-4AB0-9AA2-13073D871284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423CE76-B137-4C51-8B66-53B8854B7834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EF8CB0C-DDF7-4AE6-9495-E65C3507E14A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105C12-BF4A-429D-8F56-33F80AF3407B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5B16B2-78B9-4C5C-BAB3-8101AF8B6FF7}"/>
              </a:ext>
            </a:extLst>
          </p:cNvPr>
          <p:cNvGrpSpPr/>
          <p:nvPr/>
        </p:nvGrpSpPr>
        <p:grpSpPr>
          <a:xfrm flipH="1">
            <a:off x="647678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A44C0E7-2D0C-4BC9-9514-6710B42B47D9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0CC7B07-3C28-4426-92D9-5F2122F1E700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C00C99D-CEBF-4F79-9D45-32E21650CDF3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6A2ECC0-1F9A-4269-94BC-5F72FBD621CF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73CC7BE-FBC8-4D72-90A9-B99ACA895B64}"/>
              </a:ext>
            </a:extLst>
          </p:cNvPr>
          <p:cNvGrpSpPr/>
          <p:nvPr/>
        </p:nvGrpSpPr>
        <p:grpSpPr>
          <a:xfrm>
            <a:off x="1134138" y="2265940"/>
            <a:ext cx="2673127" cy="716679"/>
            <a:chOff x="4953153" y="1746288"/>
            <a:chExt cx="1772073" cy="71667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9454A1-6EB4-460A-8DED-71DAC1D0DBA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方式：烧香、拜佛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目的：求自身的健康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长寿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发财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C36BF8F-56FD-4277-BDE6-A2947CA8781F}"/>
                </a:ext>
              </a:extLst>
            </p:cNvPr>
            <p:cNvSpPr txBox="1"/>
            <p:nvPr/>
          </p:nvSpPr>
          <p:spPr>
            <a:xfrm>
              <a:off x="4953153" y="1746288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“学佛”出发点和方式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CAF661D-F0AE-4FE1-8A1C-E6A1570830EF}"/>
              </a:ext>
            </a:extLst>
          </p:cNvPr>
          <p:cNvGrpSpPr/>
          <p:nvPr/>
        </p:nvGrpSpPr>
        <p:grpSpPr>
          <a:xfrm>
            <a:off x="1152842" y="3499096"/>
            <a:ext cx="1790579" cy="542077"/>
            <a:chOff x="5325592" y="1736224"/>
            <a:chExt cx="1399634" cy="54207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07EACF4-A9CA-4902-9898-0D6CC822795A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如果帮助别人，那自己的事怎么办？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A00B155-53BA-40B9-88F1-1EE48C9AB9F7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疑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惑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顾虑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B72CDAB-42B2-4412-8A56-9133E8E7B6ED}"/>
              </a:ext>
            </a:extLst>
          </p:cNvPr>
          <p:cNvGrpSpPr/>
          <p:nvPr/>
        </p:nvGrpSpPr>
        <p:grpSpPr>
          <a:xfrm>
            <a:off x="1828799" y="4807182"/>
            <a:ext cx="1978465" cy="726743"/>
            <a:chOff x="4965552" y="1736224"/>
            <a:chExt cx="1759674" cy="72674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53E7EAE-075D-449D-9D33-5E2DCD383756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做什么都是先考虑自己，甚至会为了自己的利益去伤害别的众生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B1FDAC5-6C08-46FA-9393-5690AE15694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自重他轻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B6B4FCE-58FE-43ED-B9E6-A3DBBD124B30}"/>
              </a:ext>
            </a:extLst>
          </p:cNvPr>
          <p:cNvGrpSpPr/>
          <p:nvPr/>
        </p:nvGrpSpPr>
        <p:grpSpPr>
          <a:xfrm>
            <a:off x="8076023" y="2255876"/>
            <a:ext cx="3144427" cy="726743"/>
            <a:chOff x="4960205" y="1736224"/>
            <a:chExt cx="1765021" cy="726743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FD673F1-19D1-49E2-B66B-9640CE8F9355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方式：闻思修行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目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的：为了让一切众生获得究竟的幸福安乐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1548383-AB14-48A1-A32B-D739455DCB67}"/>
                </a:ext>
              </a:extLst>
            </p:cNvPr>
            <p:cNvSpPr txBox="1"/>
            <p:nvPr/>
          </p:nvSpPr>
          <p:spPr>
            <a:xfrm>
              <a:off x="4960205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学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佛的出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发点和方式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F71529F-319F-46FA-B6AD-32CB72A33C18}"/>
              </a:ext>
            </a:extLst>
          </p:cNvPr>
          <p:cNvGrpSpPr/>
          <p:nvPr/>
        </p:nvGrpSpPr>
        <p:grpSpPr>
          <a:xfrm>
            <a:off x="8942549" y="3480046"/>
            <a:ext cx="2667610" cy="726743"/>
            <a:chOff x="5325592" y="1736224"/>
            <a:chExt cx="1399634" cy="72674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AFDF643-0E0D-4752-8723-13AD16849C2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只要放下自我，真实地为利益他人而努力、奉献，最终的受益者是自己。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8949381-73A4-4DE7-B3D3-EB89240D8791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心系众生，自利利他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3A40CB8-C250-45F1-9D82-B1757F3A2B02}"/>
              </a:ext>
            </a:extLst>
          </p:cNvPr>
          <p:cNvGrpSpPr/>
          <p:nvPr/>
        </p:nvGrpSpPr>
        <p:grpSpPr>
          <a:xfrm>
            <a:off x="8161749" y="4704216"/>
            <a:ext cx="2667610" cy="726743"/>
            <a:chOff x="4965552" y="1736224"/>
            <a:chExt cx="1759674" cy="72674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C6812D-A9A0-4515-BCED-5772C0673D3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真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诚地利益他人，没有为自己谋取利益的想法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307BF1E-9763-41BF-8E70-DA9F9C893A4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自轻他重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012332" y="2445706"/>
            <a:ext cx="5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我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7614" y="3656157"/>
            <a:ext cx="5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我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21857" y="4904320"/>
            <a:ext cx="50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我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23776" y="3422424"/>
            <a:ext cx="118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世俗法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24679" y="2301343"/>
            <a:ext cx="50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众生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86069" y="3530404"/>
            <a:ext cx="50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众生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4679" y="4769482"/>
            <a:ext cx="50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众生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6649" y="3345738"/>
            <a:ext cx="1033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大乘佛法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菩提心</a:t>
            </a:r>
            <a:r>
              <a:rPr lang="zh-CN" altLang="en-US" dirty="0" smtClean="0"/>
              <a:t>（</a:t>
            </a:r>
            <a:r>
              <a:rPr lang="zh-CN" altLang="en-US" dirty="0"/>
              <a:t>二</a:t>
            </a:r>
            <a:r>
              <a:rPr lang="zh-CN" altLang="en-US" dirty="0" smtClean="0"/>
              <a:t>）：从无到有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F0864DA-BB38-4B16-A2D9-028FCEAB8294}"/>
              </a:ext>
            </a:extLst>
          </p:cNvPr>
          <p:cNvGrpSpPr/>
          <p:nvPr/>
        </p:nvGrpSpPr>
        <p:grpSpPr>
          <a:xfrm>
            <a:off x="698092" y="5418816"/>
            <a:ext cx="10090836" cy="980668"/>
            <a:chOff x="611558" y="5409342"/>
            <a:chExt cx="7957378" cy="98066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71781BA-A117-4BA9-8F6A-B4994D0DCD9C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大多数人需要通过修行才会生起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真实无伪的菩提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心。未经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修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行而有的利他心，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通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常是慈悲心。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慈悲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心是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菩提心的基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础， 但离菩提心还是有相当大的距离。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CBD6EE7-764F-4F95-888D-845C0A138649}"/>
                </a:ext>
              </a:extLst>
            </p:cNvPr>
            <p:cNvSpPr txBox="1"/>
            <p:nvPr/>
          </p:nvSpPr>
          <p:spPr>
            <a:xfrm>
              <a:off x="611558" y="5409342"/>
              <a:ext cx="7957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真实无伪的菩提心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06126" y="1732114"/>
            <a:ext cx="3321149" cy="3188980"/>
            <a:chOff x="1309924" y="1778540"/>
            <a:chExt cx="3321149" cy="3188980"/>
          </a:xfrm>
          <a:solidFill>
            <a:schemeClr val="accent5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88AAF89-6833-4C3F-9C01-45C0D9780A72}"/>
                </a:ext>
              </a:extLst>
            </p:cNvPr>
            <p:cNvGrpSpPr/>
            <p:nvPr/>
          </p:nvGrpSpPr>
          <p:grpSpPr>
            <a:xfrm>
              <a:off x="1309924" y="1778540"/>
              <a:ext cx="3321149" cy="3188980"/>
              <a:chOff x="792153" y="2276872"/>
              <a:chExt cx="2699727" cy="2592288"/>
            </a:xfrm>
            <a:grpFill/>
          </p:grpSpPr>
          <p:sp>
            <p:nvSpPr>
              <p:cNvPr id="4" name="Block Arc 3">
                <a:extLst>
                  <a:ext uri="{FF2B5EF4-FFF2-40B4-BE49-F238E27FC236}">
                    <a16:creationId xmlns="" xmlns:a16="http://schemas.microsoft.com/office/drawing/2014/main" id="{1552C9CD-FC10-491C-A9B8-4681C8B6B18C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12DC5B4-2390-4834-9D23-EA2E203C81AB}"/>
                  </a:ext>
                </a:extLst>
              </p:cNvPr>
              <p:cNvSpPr txBox="1"/>
              <p:nvPr/>
            </p:nvSpPr>
            <p:spPr>
              <a:xfrm>
                <a:off x="792153" y="3196230"/>
                <a:ext cx="585346" cy="625471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zh-CN" altLang="en-US" sz="4400" b="1" dirty="0" smtClean="0">
                    <a:solidFill>
                      <a:schemeClr val="accent5"/>
                    </a:solidFill>
                  </a:rPr>
                  <a:t>有</a:t>
                </a:r>
                <a:endParaRPr lang="ko-KR" altLang="en-US" sz="4400" b="1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6" name="그룹 6">
              <a:extLst>
                <a:ext uri="{FF2B5EF4-FFF2-40B4-BE49-F238E27FC236}">
                  <a16:creationId xmlns="" xmlns:a16="http://schemas.microsoft.com/office/drawing/2014/main" id="{7F6A35AE-B301-4C13-99BD-F77572F2A57A}"/>
                </a:ext>
              </a:extLst>
            </p:cNvPr>
            <p:cNvGrpSpPr/>
            <p:nvPr/>
          </p:nvGrpSpPr>
          <p:grpSpPr>
            <a:xfrm>
              <a:off x="2038243" y="3198629"/>
              <a:ext cx="2007837" cy="1111853"/>
              <a:chOff x="2022221" y="3259901"/>
              <a:chExt cx="2007837" cy="1111853"/>
            </a:xfrm>
            <a:grpFill/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CBC84FA-A36C-4038-B1D9-97BD843E363F}"/>
                  </a:ext>
                </a:extLst>
              </p:cNvPr>
              <p:cNvSpPr txBox="1"/>
              <p:nvPr/>
            </p:nvSpPr>
            <p:spPr>
              <a:xfrm>
                <a:off x="2022222" y="3540757"/>
                <a:ext cx="20078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勉强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造作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虚假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被动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FA92B5C-6586-451B-8595-8BB8E8A83BD5}"/>
                  </a:ext>
                </a:extLst>
              </p:cNvPr>
              <p:cNvSpPr txBox="1"/>
              <p:nvPr/>
            </p:nvSpPr>
            <p:spPr>
              <a:xfrm>
                <a:off x="2022221" y="3259901"/>
                <a:ext cx="20078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造作菩提心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731239" y="1732114"/>
            <a:ext cx="3321149" cy="3188980"/>
            <a:chOff x="7553417" y="1773140"/>
            <a:chExt cx="3321149" cy="3188980"/>
          </a:xfrm>
          <a:solidFill>
            <a:schemeClr val="accent1"/>
          </a:solidFill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09466DB5-CCCB-4D72-A37B-9F5CC590702B}"/>
                </a:ext>
              </a:extLst>
            </p:cNvPr>
            <p:cNvGrpSpPr/>
            <p:nvPr/>
          </p:nvGrpSpPr>
          <p:grpSpPr>
            <a:xfrm>
              <a:off x="7553417" y="1773140"/>
              <a:ext cx="3321149" cy="3188980"/>
              <a:chOff x="792153" y="2276872"/>
              <a:chExt cx="2699727" cy="2592288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="" xmlns:a16="http://schemas.microsoft.com/office/drawing/2014/main" id="{B79A32DA-E78E-4D42-88AB-A1B659DA2F30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6BDEF2F-CE8F-455A-8CAA-60BEBE1AFC48}"/>
                  </a:ext>
                </a:extLst>
              </p:cNvPr>
              <p:cNvSpPr txBox="1"/>
              <p:nvPr/>
            </p:nvSpPr>
            <p:spPr>
              <a:xfrm>
                <a:off x="792153" y="3196230"/>
                <a:ext cx="585346" cy="625471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zh-CN" altLang="en-US" sz="4400" b="1" dirty="0" smtClean="0">
                    <a:solidFill>
                      <a:schemeClr val="accent1"/>
                    </a:solidFill>
                  </a:rPr>
                  <a:t>有</a:t>
                </a:r>
                <a:endParaRPr lang="ko-KR" altLang="en-US" sz="44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5" name="그룹 7">
              <a:extLst>
                <a:ext uri="{FF2B5EF4-FFF2-40B4-BE49-F238E27FC236}">
                  <a16:creationId xmlns="" xmlns:a16="http://schemas.microsoft.com/office/drawing/2014/main" id="{1275A756-7A56-4ABD-B1B8-A2628998FF01}"/>
                </a:ext>
              </a:extLst>
            </p:cNvPr>
            <p:cNvGrpSpPr/>
            <p:nvPr/>
          </p:nvGrpSpPr>
          <p:grpSpPr>
            <a:xfrm>
              <a:off x="8339402" y="3193229"/>
              <a:ext cx="1940023" cy="1111853"/>
              <a:chOff x="8273497" y="3259901"/>
              <a:chExt cx="1940023" cy="1111853"/>
            </a:xfrm>
            <a:grpFill/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C6C8B4E-50A9-479F-B1C8-D9E84B4429BE}"/>
                  </a:ext>
                </a:extLst>
              </p:cNvPr>
              <p:cNvSpPr txBox="1"/>
              <p:nvPr/>
            </p:nvSpPr>
            <p:spPr>
              <a:xfrm>
                <a:off x="8273498" y="3540757"/>
                <a:ext cx="19400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积极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准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真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实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主动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A60A1B2-FB31-4159-9CE9-F32055567F96}"/>
                  </a:ext>
                </a:extLst>
              </p:cNvPr>
              <p:cNvSpPr txBox="1"/>
              <p:nvPr/>
            </p:nvSpPr>
            <p:spPr>
              <a:xfrm>
                <a:off x="8273497" y="3259901"/>
                <a:ext cx="19400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无伪菩提心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55080" y="2904740"/>
            <a:ext cx="1016437" cy="701741"/>
            <a:chOff x="7793180" y="2809490"/>
            <a:chExt cx="1016437" cy="701741"/>
          </a:xfrm>
        </p:grpSpPr>
        <p:sp>
          <p:nvSpPr>
            <p:cNvPr id="21" name="Right Arrow 20"/>
            <p:cNvSpPr/>
            <p:nvPr/>
          </p:nvSpPr>
          <p:spPr>
            <a:xfrm>
              <a:off x="7820025" y="2809490"/>
              <a:ext cx="989592" cy="70174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93180" y="2968204"/>
              <a:ext cx="796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/>
                <a:t>修行</a:t>
              </a:r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872" y="1732114"/>
            <a:ext cx="3321149" cy="3188980"/>
            <a:chOff x="1309924" y="1778540"/>
            <a:chExt cx="3321149" cy="318898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88AAF89-6833-4C3F-9C01-45C0D9780A72}"/>
                </a:ext>
              </a:extLst>
            </p:cNvPr>
            <p:cNvGrpSpPr/>
            <p:nvPr/>
          </p:nvGrpSpPr>
          <p:grpSpPr>
            <a:xfrm>
              <a:off x="1309924" y="1778540"/>
              <a:ext cx="3321149" cy="3188980"/>
              <a:chOff x="792153" y="2276872"/>
              <a:chExt cx="2699727" cy="2592288"/>
            </a:xfrm>
            <a:grpFill/>
          </p:grpSpPr>
          <p:sp>
            <p:nvSpPr>
              <p:cNvPr id="31" name="Block Arc 30">
                <a:extLst>
                  <a:ext uri="{FF2B5EF4-FFF2-40B4-BE49-F238E27FC236}">
                    <a16:creationId xmlns="" xmlns:a16="http://schemas.microsoft.com/office/drawing/2014/main" id="{1552C9CD-FC10-491C-A9B8-4681C8B6B18C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912DC5B4-2390-4834-9D23-EA2E203C81AB}"/>
                  </a:ext>
                </a:extLst>
              </p:cNvPr>
              <p:cNvSpPr txBox="1"/>
              <p:nvPr/>
            </p:nvSpPr>
            <p:spPr>
              <a:xfrm>
                <a:off x="792153" y="3196230"/>
                <a:ext cx="585346" cy="62547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zh-CN" altLang="en-US" sz="44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无</a:t>
                </a:r>
                <a:endParaRPr lang="ko-KR" altLang="en-US" sz="44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7" name="그룹 6">
              <a:extLst>
                <a:ext uri="{FF2B5EF4-FFF2-40B4-BE49-F238E27FC236}">
                  <a16:creationId xmlns="" xmlns:a16="http://schemas.microsoft.com/office/drawing/2014/main" id="{7F6A35AE-B301-4C13-99BD-F77572F2A57A}"/>
                </a:ext>
              </a:extLst>
            </p:cNvPr>
            <p:cNvGrpSpPr/>
            <p:nvPr/>
          </p:nvGrpSpPr>
          <p:grpSpPr>
            <a:xfrm>
              <a:off x="2038243" y="3198629"/>
              <a:ext cx="2007837" cy="742521"/>
              <a:chOff x="2022221" y="3259901"/>
              <a:chExt cx="2007837" cy="742521"/>
            </a:xfrm>
            <a:grpFill/>
          </p:grpSpPr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CBC84FA-A36C-4038-B1D9-97BD843E363F}"/>
                  </a:ext>
                </a:extLst>
              </p:cNvPr>
              <p:cNvSpPr txBox="1"/>
              <p:nvPr/>
            </p:nvSpPr>
            <p:spPr>
              <a:xfrm>
                <a:off x="2022222" y="3540757"/>
                <a:ext cx="2007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菩提心的基础</a:t>
                </a:r>
                <a:endPara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菩</a:t>
                </a:r>
                <a:r>
                  <a:rPr lang="zh-CN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提心更伟大、殊胜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FA92B5C-6586-451B-8595-8BB8E8A83BD5}"/>
                  </a:ext>
                </a:extLst>
              </p:cNvPr>
              <p:cNvSpPr txBox="1"/>
              <p:nvPr/>
            </p:nvSpPr>
            <p:spPr>
              <a:xfrm>
                <a:off x="2022221" y="3259901"/>
                <a:ext cx="20078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慈</a:t>
                </a:r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悲心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449657" y="2896939"/>
            <a:ext cx="1016437" cy="701741"/>
            <a:chOff x="7793180" y="2809490"/>
            <a:chExt cx="1016437" cy="701741"/>
          </a:xfrm>
        </p:grpSpPr>
        <p:sp>
          <p:nvSpPr>
            <p:cNvPr id="40" name="Right Arrow 39"/>
            <p:cNvSpPr/>
            <p:nvPr/>
          </p:nvSpPr>
          <p:spPr>
            <a:xfrm>
              <a:off x="7820025" y="2809490"/>
              <a:ext cx="989592" cy="70174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93180" y="2968204"/>
              <a:ext cx="796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/>
                <a:t>修行</a:t>
              </a:r>
              <a:endParaRPr lang="en-GB" sz="2000" dirty="0"/>
            </a:p>
          </p:txBody>
        </p:sp>
      </p:grpSp>
      <p:sp>
        <p:nvSpPr>
          <p:cNvPr id="42" name="Heart 41"/>
          <p:cNvSpPr/>
          <p:nvPr/>
        </p:nvSpPr>
        <p:spPr>
          <a:xfrm>
            <a:off x="1477704" y="2602733"/>
            <a:ext cx="596935" cy="527396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331D59-CE90-4266-982F-0F221400EBA2}"/>
              </a:ext>
            </a:extLst>
          </p:cNvPr>
          <p:cNvGrpSpPr/>
          <p:nvPr/>
        </p:nvGrpSpPr>
        <p:grpSpPr>
          <a:xfrm>
            <a:off x="5610221" y="2477953"/>
            <a:ext cx="1021374" cy="661700"/>
            <a:chOff x="190565" y="3459487"/>
            <a:chExt cx="1003083" cy="562716"/>
          </a:xfrm>
          <a:solidFill>
            <a:schemeClr val="accent4"/>
          </a:solidFill>
        </p:grpSpPr>
        <p:sp>
          <p:nvSpPr>
            <p:cNvPr id="44" name="Freeform: Shape 120">
              <a:extLst>
                <a:ext uri="{FF2B5EF4-FFF2-40B4-BE49-F238E27FC236}">
                  <a16:creationId xmlns="" xmlns:a16="http://schemas.microsoft.com/office/drawing/2014/main" id="{0F97C697-E190-46E0-9E5C-9EC5DED7F0E6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1">
              <a:extLst>
                <a:ext uri="{FF2B5EF4-FFF2-40B4-BE49-F238E27FC236}">
                  <a16:creationId xmlns="" xmlns:a16="http://schemas.microsoft.com/office/drawing/2014/main" id="{32E19B03-1D43-4EA3-9532-669871051665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22">
              <a:extLst>
                <a:ext uri="{FF2B5EF4-FFF2-40B4-BE49-F238E27FC236}">
                  <a16:creationId xmlns="" xmlns:a16="http://schemas.microsoft.com/office/drawing/2014/main" id="{9BEEDF9F-1F52-4F35-B7CA-1929B55DF91F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23">
              <a:extLst>
                <a:ext uri="{FF2B5EF4-FFF2-40B4-BE49-F238E27FC236}">
                  <a16:creationId xmlns="" xmlns:a16="http://schemas.microsoft.com/office/drawing/2014/main" id="{18F107FF-660E-4892-ABFA-09DB148305D6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24">
              <a:extLst>
                <a:ext uri="{FF2B5EF4-FFF2-40B4-BE49-F238E27FC236}">
                  <a16:creationId xmlns="" xmlns:a16="http://schemas.microsoft.com/office/drawing/2014/main" id="{66A57612-F58E-4CF2-B360-ECED6D23682C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25">
              <a:extLst>
                <a:ext uri="{FF2B5EF4-FFF2-40B4-BE49-F238E27FC236}">
                  <a16:creationId xmlns="" xmlns:a16="http://schemas.microsoft.com/office/drawing/2014/main" id="{878777FF-7874-4FF3-AC3B-F478C0BE394B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26">
              <a:extLst>
                <a:ext uri="{FF2B5EF4-FFF2-40B4-BE49-F238E27FC236}">
                  <a16:creationId xmlns="" xmlns:a16="http://schemas.microsoft.com/office/drawing/2014/main" id="{4E45CA6C-1F44-428F-A997-7631CE369462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27">
              <a:extLst>
                <a:ext uri="{FF2B5EF4-FFF2-40B4-BE49-F238E27FC236}">
                  <a16:creationId xmlns="" xmlns:a16="http://schemas.microsoft.com/office/drawing/2014/main" id="{BD22EF30-A399-4E59-9EFB-90188E157D3C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28">
              <a:extLst>
                <a:ext uri="{FF2B5EF4-FFF2-40B4-BE49-F238E27FC236}">
                  <a16:creationId xmlns="" xmlns:a16="http://schemas.microsoft.com/office/drawing/2014/main" id="{5C549154-3D29-425E-A92E-AFD15AD9201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29">
              <a:extLst>
                <a:ext uri="{FF2B5EF4-FFF2-40B4-BE49-F238E27FC236}">
                  <a16:creationId xmlns="" xmlns:a16="http://schemas.microsoft.com/office/drawing/2014/main" id="{F727AEB5-342B-4BA7-98AA-F9622B22E21D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BA1DE3D-55F3-4423-B341-2FF6897D19C6}"/>
              </a:ext>
            </a:extLst>
          </p:cNvPr>
          <p:cNvGrpSpPr/>
          <p:nvPr/>
        </p:nvGrpSpPr>
        <p:grpSpPr>
          <a:xfrm>
            <a:off x="9775481" y="2381343"/>
            <a:ext cx="1278579" cy="775687"/>
            <a:chOff x="1437275" y="3365970"/>
            <a:chExt cx="1009733" cy="658881"/>
          </a:xfrm>
          <a:solidFill>
            <a:schemeClr val="accent1"/>
          </a:solidFill>
        </p:grpSpPr>
        <p:sp>
          <p:nvSpPr>
            <p:cNvPr id="55" name="Freeform: Shape 112">
              <a:extLst>
                <a:ext uri="{FF2B5EF4-FFF2-40B4-BE49-F238E27FC236}">
                  <a16:creationId xmlns="" xmlns:a16="http://schemas.microsoft.com/office/drawing/2014/main" id="{7AB23C42-FC2B-4B4C-B017-457114046582}"/>
                </a:ext>
              </a:extLst>
            </p:cNvPr>
            <p:cNvSpPr/>
            <p:nvPr/>
          </p:nvSpPr>
          <p:spPr>
            <a:xfrm>
              <a:off x="1437275" y="3792068"/>
              <a:ext cx="1009733" cy="232783"/>
            </a:xfrm>
            <a:custGeom>
              <a:avLst/>
              <a:gdLst>
                <a:gd name="connsiteX0" fmla="*/ 1062677 w 2219546"/>
                <a:gd name="connsiteY0" fmla="*/ 512457 h 511691"/>
                <a:gd name="connsiteX1" fmla="*/ 1019482 w 2219546"/>
                <a:gd name="connsiteY1" fmla="*/ 502489 h 511691"/>
                <a:gd name="connsiteX2" fmla="*/ 846038 w 2219546"/>
                <a:gd name="connsiteY2" fmla="*/ 394169 h 511691"/>
                <a:gd name="connsiteX3" fmla="*/ 820786 w 2219546"/>
                <a:gd name="connsiteY3" fmla="*/ 388189 h 511691"/>
                <a:gd name="connsiteX4" fmla="*/ 544339 w 2219546"/>
                <a:gd name="connsiteY4" fmla="*/ 416099 h 511691"/>
                <a:gd name="connsiteX5" fmla="*/ 373554 w 2219546"/>
                <a:gd name="connsiteY5" fmla="*/ 391512 h 511691"/>
                <a:gd name="connsiteX6" fmla="*/ 354282 w 2219546"/>
                <a:gd name="connsiteY6" fmla="*/ 385531 h 511691"/>
                <a:gd name="connsiteX7" fmla="*/ 426717 w 2219546"/>
                <a:gd name="connsiteY7" fmla="*/ 358285 h 511691"/>
                <a:gd name="connsiteX8" fmla="*/ 474563 w 2219546"/>
                <a:gd name="connsiteY8" fmla="*/ 303793 h 511691"/>
                <a:gd name="connsiteX9" fmla="*/ 115714 w 2219546"/>
                <a:gd name="connsiteY9" fmla="*/ 304457 h 511691"/>
                <a:gd name="connsiteX10" fmla="*/ 185490 w 2219546"/>
                <a:gd name="connsiteY10" fmla="*/ 221390 h 511691"/>
                <a:gd name="connsiteX11" fmla="*/ 41951 w 2219546"/>
                <a:gd name="connsiteY11" fmla="*/ 213416 h 511691"/>
                <a:gd name="connsiteX12" fmla="*/ 128340 w 2219546"/>
                <a:gd name="connsiteY12" fmla="*/ 137659 h 511691"/>
                <a:gd name="connsiteX13" fmla="*/ 105082 w 2219546"/>
                <a:gd name="connsiteY13" fmla="*/ 127691 h 511691"/>
                <a:gd name="connsiteX14" fmla="*/ 7395 w 2219546"/>
                <a:gd name="connsiteY14" fmla="*/ 69876 h 511691"/>
                <a:gd name="connsiteX15" fmla="*/ 8060 w 2219546"/>
                <a:gd name="connsiteY15" fmla="*/ 47947 h 511691"/>
                <a:gd name="connsiteX16" fmla="*/ 85810 w 2219546"/>
                <a:gd name="connsiteY16" fmla="*/ 13391 h 511691"/>
                <a:gd name="connsiteX17" fmla="*/ 103088 w 2219546"/>
                <a:gd name="connsiteY17" fmla="*/ 9404 h 511691"/>
                <a:gd name="connsiteX18" fmla="*/ 200110 w 2219546"/>
                <a:gd name="connsiteY18" fmla="*/ 39308 h 511691"/>
                <a:gd name="connsiteX19" fmla="*/ 430039 w 2219546"/>
                <a:gd name="connsiteY19" fmla="*/ 203448 h 511691"/>
                <a:gd name="connsiteX20" fmla="*/ 595509 w 2219546"/>
                <a:gd name="connsiteY20" fmla="*/ 220726 h 511691"/>
                <a:gd name="connsiteX21" fmla="*/ 607470 w 2219546"/>
                <a:gd name="connsiteY21" fmla="*/ 226042 h 511691"/>
                <a:gd name="connsiteX22" fmla="*/ 839393 w 2219546"/>
                <a:gd name="connsiteY22" fmla="*/ 350975 h 511691"/>
                <a:gd name="connsiteX23" fmla="*/ 855342 w 2219546"/>
                <a:gd name="connsiteY23" fmla="*/ 352969 h 511691"/>
                <a:gd name="connsiteX24" fmla="*/ 945718 w 2219546"/>
                <a:gd name="connsiteY24" fmla="*/ 362272 h 511691"/>
                <a:gd name="connsiteX25" fmla="*/ 1030779 w 2219546"/>
                <a:gd name="connsiteY25" fmla="*/ 392841 h 511691"/>
                <a:gd name="connsiteX26" fmla="*/ 1196913 w 2219546"/>
                <a:gd name="connsiteY26" fmla="*/ 390847 h 511691"/>
                <a:gd name="connsiteX27" fmla="*/ 1262037 w 2219546"/>
                <a:gd name="connsiteY27" fmla="*/ 353633 h 511691"/>
                <a:gd name="connsiteX28" fmla="*/ 1274663 w 2219546"/>
                <a:gd name="connsiteY28" fmla="*/ 349646 h 511691"/>
                <a:gd name="connsiteX29" fmla="*/ 1599621 w 2219546"/>
                <a:gd name="connsiteY29" fmla="*/ 243985 h 511691"/>
                <a:gd name="connsiteX30" fmla="*/ 1652119 w 2219546"/>
                <a:gd name="connsiteY30" fmla="*/ 222720 h 511691"/>
                <a:gd name="connsiteX31" fmla="*/ 1978406 w 2219546"/>
                <a:gd name="connsiteY31" fmla="*/ 90477 h 511691"/>
                <a:gd name="connsiteX32" fmla="*/ 2050840 w 2219546"/>
                <a:gd name="connsiteY32" fmla="*/ 7410 h 511691"/>
                <a:gd name="connsiteX33" fmla="*/ 2063466 w 2219546"/>
                <a:gd name="connsiteY33" fmla="*/ 100 h 511691"/>
                <a:gd name="connsiteX34" fmla="*/ 2206341 w 2219546"/>
                <a:gd name="connsiteY34" fmla="*/ 41966 h 511691"/>
                <a:gd name="connsiteX35" fmla="*/ 2208335 w 2219546"/>
                <a:gd name="connsiteY35" fmla="*/ 77187 h 511691"/>
                <a:gd name="connsiteX36" fmla="*/ 2095364 w 2219546"/>
                <a:gd name="connsiteY36" fmla="*/ 136995 h 511691"/>
                <a:gd name="connsiteX37" fmla="*/ 2183082 w 2219546"/>
                <a:gd name="connsiteY37" fmla="*/ 214081 h 511691"/>
                <a:gd name="connsiteX38" fmla="*/ 2040207 w 2219546"/>
                <a:gd name="connsiteY38" fmla="*/ 221390 h 511691"/>
                <a:gd name="connsiteX39" fmla="*/ 2092041 w 2219546"/>
                <a:gd name="connsiteY39" fmla="*/ 280534 h 511691"/>
                <a:gd name="connsiteX40" fmla="*/ 2100680 w 2219546"/>
                <a:gd name="connsiteY40" fmla="*/ 291831 h 511691"/>
                <a:gd name="connsiteX41" fmla="*/ 2095364 w 2219546"/>
                <a:gd name="connsiteY41" fmla="*/ 309109 h 511691"/>
                <a:gd name="connsiteX42" fmla="*/ 1763096 w 2219546"/>
                <a:gd name="connsiteY42" fmla="*/ 306451 h 511691"/>
                <a:gd name="connsiteX43" fmla="*/ 1750470 w 2219546"/>
                <a:gd name="connsiteY43" fmla="*/ 304457 h 511691"/>
                <a:gd name="connsiteX44" fmla="*/ 1798317 w 2219546"/>
                <a:gd name="connsiteY44" fmla="*/ 358285 h 511691"/>
                <a:gd name="connsiteX45" fmla="*/ 1866764 w 2219546"/>
                <a:gd name="connsiteY45" fmla="*/ 386860 h 511691"/>
                <a:gd name="connsiteX46" fmla="*/ 1841512 w 2219546"/>
                <a:gd name="connsiteY46" fmla="*/ 394834 h 511691"/>
                <a:gd name="connsiteX47" fmla="*/ 1518547 w 2219546"/>
                <a:gd name="connsiteY47" fmla="*/ 407460 h 511691"/>
                <a:gd name="connsiteX48" fmla="*/ 1392286 w 2219546"/>
                <a:gd name="connsiteY48" fmla="*/ 385531 h 511691"/>
                <a:gd name="connsiteX49" fmla="*/ 1372350 w 2219546"/>
                <a:gd name="connsiteY49" fmla="*/ 391512 h 511691"/>
                <a:gd name="connsiteX50" fmla="*/ 1153718 w 2219546"/>
                <a:gd name="connsiteY50" fmla="*/ 509134 h 511691"/>
                <a:gd name="connsiteX51" fmla="*/ 1138433 w 2219546"/>
                <a:gd name="connsiteY51" fmla="*/ 513121 h 511691"/>
                <a:gd name="connsiteX52" fmla="*/ 1062677 w 2219546"/>
                <a:gd name="connsiteY52" fmla="*/ 512457 h 5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19546" h="511691">
                  <a:moveTo>
                    <a:pt x="1062677" y="512457"/>
                  </a:moveTo>
                  <a:cubicBezTo>
                    <a:pt x="1049386" y="505812"/>
                    <a:pt x="1034102" y="506476"/>
                    <a:pt x="1019482" y="502489"/>
                  </a:cubicBezTo>
                  <a:cubicBezTo>
                    <a:pt x="949706" y="485876"/>
                    <a:pt x="889897" y="452649"/>
                    <a:pt x="846038" y="394169"/>
                  </a:cubicBezTo>
                  <a:cubicBezTo>
                    <a:pt x="838064" y="383537"/>
                    <a:pt x="830089" y="386195"/>
                    <a:pt x="820786" y="388189"/>
                  </a:cubicBezTo>
                  <a:cubicBezTo>
                    <a:pt x="729744" y="408125"/>
                    <a:pt x="638039" y="418757"/>
                    <a:pt x="544339" y="416099"/>
                  </a:cubicBezTo>
                  <a:cubicBezTo>
                    <a:pt x="486525" y="414105"/>
                    <a:pt x="429375" y="406796"/>
                    <a:pt x="373554" y="391512"/>
                  </a:cubicBezTo>
                  <a:cubicBezTo>
                    <a:pt x="368238" y="390182"/>
                    <a:pt x="363586" y="388189"/>
                    <a:pt x="354282" y="385531"/>
                  </a:cubicBezTo>
                  <a:cubicBezTo>
                    <a:pt x="381528" y="376227"/>
                    <a:pt x="406116" y="371575"/>
                    <a:pt x="426717" y="358285"/>
                  </a:cubicBezTo>
                  <a:cubicBezTo>
                    <a:pt x="447982" y="344994"/>
                    <a:pt x="458614" y="322400"/>
                    <a:pt x="474563" y="303793"/>
                  </a:cubicBezTo>
                  <a:cubicBezTo>
                    <a:pt x="354947" y="343665"/>
                    <a:pt x="236660" y="339013"/>
                    <a:pt x="115714" y="304457"/>
                  </a:cubicBezTo>
                  <a:cubicBezTo>
                    <a:pt x="134986" y="273224"/>
                    <a:pt x="159573" y="249301"/>
                    <a:pt x="185490" y="221390"/>
                  </a:cubicBezTo>
                  <a:cubicBezTo>
                    <a:pt x="136979" y="213416"/>
                    <a:pt x="91126" y="210758"/>
                    <a:pt x="41951" y="213416"/>
                  </a:cubicBezTo>
                  <a:cubicBezTo>
                    <a:pt x="67203" y="182183"/>
                    <a:pt x="95114" y="159589"/>
                    <a:pt x="128340" y="137659"/>
                  </a:cubicBezTo>
                  <a:cubicBezTo>
                    <a:pt x="118372" y="133672"/>
                    <a:pt x="111727" y="130349"/>
                    <a:pt x="105082" y="127691"/>
                  </a:cubicBezTo>
                  <a:cubicBezTo>
                    <a:pt x="69197" y="113736"/>
                    <a:pt x="36634" y="94464"/>
                    <a:pt x="7395" y="69876"/>
                  </a:cubicBezTo>
                  <a:cubicBezTo>
                    <a:pt x="-2573" y="61238"/>
                    <a:pt x="-2573" y="55921"/>
                    <a:pt x="8060" y="47947"/>
                  </a:cubicBezTo>
                  <a:cubicBezTo>
                    <a:pt x="31318" y="30669"/>
                    <a:pt x="57900" y="20701"/>
                    <a:pt x="85810" y="13391"/>
                  </a:cubicBezTo>
                  <a:cubicBezTo>
                    <a:pt x="91791" y="12062"/>
                    <a:pt x="97772" y="10733"/>
                    <a:pt x="103088" y="9404"/>
                  </a:cubicBezTo>
                  <a:cubicBezTo>
                    <a:pt x="142960" y="-3887"/>
                    <a:pt x="170206" y="1429"/>
                    <a:pt x="200110" y="39308"/>
                  </a:cubicBezTo>
                  <a:cubicBezTo>
                    <a:pt x="259254" y="115065"/>
                    <a:pt x="333682" y="176202"/>
                    <a:pt x="430039" y="203448"/>
                  </a:cubicBezTo>
                  <a:cubicBezTo>
                    <a:pt x="484531" y="218732"/>
                    <a:pt x="539023" y="228700"/>
                    <a:pt x="595509" y="220726"/>
                  </a:cubicBezTo>
                  <a:cubicBezTo>
                    <a:pt x="600825" y="220062"/>
                    <a:pt x="604147" y="222055"/>
                    <a:pt x="607470" y="226042"/>
                  </a:cubicBezTo>
                  <a:cubicBezTo>
                    <a:pt x="667943" y="299141"/>
                    <a:pt x="748352" y="335026"/>
                    <a:pt x="839393" y="350975"/>
                  </a:cubicBezTo>
                  <a:cubicBezTo>
                    <a:pt x="844709" y="351639"/>
                    <a:pt x="850025" y="351639"/>
                    <a:pt x="855342" y="352969"/>
                  </a:cubicBezTo>
                  <a:cubicBezTo>
                    <a:pt x="885246" y="360278"/>
                    <a:pt x="918472" y="346323"/>
                    <a:pt x="945718" y="362272"/>
                  </a:cubicBezTo>
                  <a:cubicBezTo>
                    <a:pt x="972964" y="377556"/>
                    <a:pt x="1000875" y="386860"/>
                    <a:pt x="1030779" y="392841"/>
                  </a:cubicBezTo>
                  <a:cubicBezTo>
                    <a:pt x="1086600" y="404137"/>
                    <a:pt x="1141756" y="405467"/>
                    <a:pt x="1196913" y="390847"/>
                  </a:cubicBezTo>
                  <a:cubicBezTo>
                    <a:pt x="1221500" y="384201"/>
                    <a:pt x="1246088" y="376227"/>
                    <a:pt x="1262037" y="353633"/>
                  </a:cubicBezTo>
                  <a:cubicBezTo>
                    <a:pt x="1265360" y="348981"/>
                    <a:pt x="1269347" y="348981"/>
                    <a:pt x="1274663" y="349646"/>
                  </a:cubicBezTo>
                  <a:cubicBezTo>
                    <a:pt x="1396938" y="358285"/>
                    <a:pt x="1506586" y="325058"/>
                    <a:pt x="1599621" y="243985"/>
                  </a:cubicBezTo>
                  <a:cubicBezTo>
                    <a:pt x="1616234" y="229365"/>
                    <a:pt x="1628860" y="222055"/>
                    <a:pt x="1652119" y="222720"/>
                  </a:cubicBezTo>
                  <a:cubicBezTo>
                    <a:pt x="1779710" y="226042"/>
                    <a:pt x="1888029" y="180190"/>
                    <a:pt x="1978406" y="90477"/>
                  </a:cubicBezTo>
                  <a:cubicBezTo>
                    <a:pt x="2004323" y="64560"/>
                    <a:pt x="2031568" y="39308"/>
                    <a:pt x="2050840" y="7410"/>
                  </a:cubicBezTo>
                  <a:cubicBezTo>
                    <a:pt x="2054163" y="2094"/>
                    <a:pt x="2056821" y="-564"/>
                    <a:pt x="2063466" y="100"/>
                  </a:cubicBezTo>
                  <a:cubicBezTo>
                    <a:pt x="2113306" y="6746"/>
                    <a:pt x="2162482" y="14720"/>
                    <a:pt x="2206341" y="41966"/>
                  </a:cubicBezTo>
                  <a:cubicBezTo>
                    <a:pt x="2230929" y="57251"/>
                    <a:pt x="2230265" y="59244"/>
                    <a:pt x="2208335" y="77187"/>
                  </a:cubicBezTo>
                  <a:cubicBezTo>
                    <a:pt x="2175773" y="103768"/>
                    <a:pt x="2138558" y="122375"/>
                    <a:pt x="2095364" y="136995"/>
                  </a:cubicBezTo>
                  <a:cubicBezTo>
                    <a:pt x="2128590" y="159589"/>
                    <a:pt x="2157166" y="182183"/>
                    <a:pt x="2183082" y="214081"/>
                  </a:cubicBezTo>
                  <a:cubicBezTo>
                    <a:pt x="2133907" y="211422"/>
                    <a:pt x="2088718" y="214745"/>
                    <a:pt x="2040207" y="221390"/>
                  </a:cubicBezTo>
                  <a:cubicBezTo>
                    <a:pt x="2058814" y="242656"/>
                    <a:pt x="2075428" y="261262"/>
                    <a:pt x="2092041" y="280534"/>
                  </a:cubicBezTo>
                  <a:cubicBezTo>
                    <a:pt x="2095364" y="283857"/>
                    <a:pt x="2097358" y="288509"/>
                    <a:pt x="2100680" y="291831"/>
                  </a:cubicBezTo>
                  <a:cubicBezTo>
                    <a:pt x="2109319" y="301135"/>
                    <a:pt x="2107990" y="305786"/>
                    <a:pt x="2095364" y="309109"/>
                  </a:cubicBezTo>
                  <a:cubicBezTo>
                    <a:pt x="1984387" y="338349"/>
                    <a:pt x="1873409" y="343665"/>
                    <a:pt x="1763096" y="306451"/>
                  </a:cubicBezTo>
                  <a:cubicBezTo>
                    <a:pt x="1759109" y="305122"/>
                    <a:pt x="1755122" y="304457"/>
                    <a:pt x="1750470" y="304457"/>
                  </a:cubicBezTo>
                  <a:cubicBezTo>
                    <a:pt x="1766419" y="323065"/>
                    <a:pt x="1777052" y="344994"/>
                    <a:pt x="1798317" y="358285"/>
                  </a:cubicBezTo>
                  <a:cubicBezTo>
                    <a:pt x="1818917" y="371575"/>
                    <a:pt x="1842840" y="376892"/>
                    <a:pt x="1866764" y="386860"/>
                  </a:cubicBezTo>
                  <a:cubicBezTo>
                    <a:pt x="1858125" y="389518"/>
                    <a:pt x="1850150" y="392176"/>
                    <a:pt x="1841512" y="394834"/>
                  </a:cubicBezTo>
                  <a:cubicBezTo>
                    <a:pt x="1734521" y="421416"/>
                    <a:pt x="1626867" y="420751"/>
                    <a:pt x="1518547" y="407460"/>
                  </a:cubicBezTo>
                  <a:cubicBezTo>
                    <a:pt x="1476017" y="402144"/>
                    <a:pt x="1433487" y="394834"/>
                    <a:pt x="1392286" y="385531"/>
                  </a:cubicBezTo>
                  <a:cubicBezTo>
                    <a:pt x="1384311" y="383537"/>
                    <a:pt x="1377666" y="383537"/>
                    <a:pt x="1372350" y="391512"/>
                  </a:cubicBezTo>
                  <a:cubicBezTo>
                    <a:pt x="1317193" y="463281"/>
                    <a:pt x="1240772" y="496508"/>
                    <a:pt x="1153718" y="509134"/>
                  </a:cubicBezTo>
                  <a:cubicBezTo>
                    <a:pt x="1148401" y="509799"/>
                    <a:pt x="1143085" y="509134"/>
                    <a:pt x="1138433" y="513121"/>
                  </a:cubicBezTo>
                  <a:cubicBezTo>
                    <a:pt x="1113181" y="512457"/>
                    <a:pt x="1087929" y="512457"/>
                    <a:pt x="1062677" y="51245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13">
              <a:extLst>
                <a:ext uri="{FF2B5EF4-FFF2-40B4-BE49-F238E27FC236}">
                  <a16:creationId xmlns="" xmlns:a16="http://schemas.microsoft.com/office/drawing/2014/main" id="{BF5DDC1C-BE48-44CB-ACFF-267FC84689DF}"/>
                </a:ext>
              </a:extLst>
            </p:cNvPr>
            <p:cNvSpPr/>
            <p:nvPr/>
          </p:nvSpPr>
          <p:spPr>
            <a:xfrm>
              <a:off x="1602074" y="3365970"/>
              <a:ext cx="695325" cy="314408"/>
            </a:xfrm>
            <a:custGeom>
              <a:avLst/>
              <a:gdLst>
                <a:gd name="connsiteX0" fmla="*/ 152847 w 1528430"/>
                <a:gd name="connsiteY0" fmla="*/ 493483 h 691116"/>
                <a:gd name="connsiteX1" fmla="*/ 176106 w 1528430"/>
                <a:gd name="connsiteY1" fmla="*/ 551963 h 691116"/>
                <a:gd name="connsiteX2" fmla="*/ 36554 w 1528430"/>
                <a:gd name="connsiteY2" fmla="*/ 479528 h 691116"/>
                <a:gd name="connsiteX3" fmla="*/ 14624 w 1528430"/>
                <a:gd name="connsiteY3" fmla="*/ 454276 h 691116"/>
                <a:gd name="connsiteX4" fmla="*/ 2662 w 1528430"/>
                <a:gd name="connsiteY4" fmla="*/ 358583 h 691116"/>
                <a:gd name="connsiteX5" fmla="*/ 20605 w 1528430"/>
                <a:gd name="connsiteY5" fmla="*/ 347950 h 691116"/>
                <a:gd name="connsiteX6" fmla="*/ 292400 w 1528430"/>
                <a:gd name="connsiteY6" fmla="*/ 440320 h 691116"/>
                <a:gd name="connsiteX7" fmla="*/ 309013 w 1528430"/>
                <a:gd name="connsiteY7" fmla="*/ 446966 h 691116"/>
                <a:gd name="connsiteX8" fmla="*/ 295722 w 1528430"/>
                <a:gd name="connsiteY8" fmla="*/ 347950 h 691116"/>
                <a:gd name="connsiteX9" fmla="*/ 300374 w 1528430"/>
                <a:gd name="connsiteY9" fmla="*/ 193114 h 691116"/>
                <a:gd name="connsiteX10" fmla="*/ 318317 w 1528430"/>
                <a:gd name="connsiteY10" fmla="*/ 185139 h 691116"/>
                <a:gd name="connsiteX11" fmla="*/ 559543 w 1528430"/>
                <a:gd name="connsiteY11" fmla="*/ 329343 h 691116"/>
                <a:gd name="connsiteX12" fmla="*/ 582801 w 1528430"/>
                <a:gd name="connsiteY12" fmla="*/ 324027 h 691116"/>
                <a:gd name="connsiteX13" fmla="*/ 743619 w 1528430"/>
                <a:gd name="connsiteY13" fmla="*/ 7708 h 691116"/>
                <a:gd name="connsiteX14" fmla="*/ 760232 w 1528430"/>
                <a:gd name="connsiteY14" fmla="*/ 9037 h 691116"/>
                <a:gd name="connsiteX15" fmla="*/ 923708 w 1528430"/>
                <a:gd name="connsiteY15" fmla="*/ 335324 h 691116"/>
                <a:gd name="connsiteX16" fmla="*/ 927695 w 1528430"/>
                <a:gd name="connsiteY16" fmla="*/ 343298 h 691116"/>
                <a:gd name="connsiteX17" fmla="*/ 944973 w 1528430"/>
                <a:gd name="connsiteY17" fmla="*/ 331337 h 691116"/>
                <a:gd name="connsiteX18" fmla="*/ 1186864 w 1528430"/>
                <a:gd name="connsiteY18" fmla="*/ 185804 h 691116"/>
                <a:gd name="connsiteX19" fmla="*/ 1206135 w 1528430"/>
                <a:gd name="connsiteY19" fmla="*/ 197765 h 691116"/>
                <a:gd name="connsiteX20" fmla="*/ 1198825 w 1528430"/>
                <a:gd name="connsiteY20" fmla="*/ 437662 h 691116"/>
                <a:gd name="connsiteX21" fmla="*/ 1198161 w 1528430"/>
                <a:gd name="connsiteY21" fmla="*/ 444308 h 691116"/>
                <a:gd name="connsiteX22" fmla="*/ 1208129 w 1528430"/>
                <a:gd name="connsiteY22" fmla="*/ 444308 h 691116"/>
                <a:gd name="connsiteX23" fmla="*/ 1518467 w 1528430"/>
                <a:gd name="connsiteY23" fmla="*/ 349279 h 691116"/>
                <a:gd name="connsiteX24" fmla="*/ 1532422 w 1528430"/>
                <a:gd name="connsiteY24" fmla="*/ 362570 h 691116"/>
                <a:gd name="connsiteX25" fmla="*/ 1512486 w 1528430"/>
                <a:gd name="connsiteY25" fmla="*/ 431017 h 691116"/>
                <a:gd name="connsiteX26" fmla="*/ 1446032 w 1528430"/>
                <a:gd name="connsiteY26" fmla="*/ 501458 h 691116"/>
                <a:gd name="connsiteX27" fmla="*/ 1326416 w 1528430"/>
                <a:gd name="connsiteY27" fmla="*/ 567911 h 691116"/>
                <a:gd name="connsiteX28" fmla="*/ 1361636 w 1528430"/>
                <a:gd name="connsiteY28" fmla="*/ 495477 h 691116"/>
                <a:gd name="connsiteX29" fmla="*/ 1339042 w 1528430"/>
                <a:gd name="connsiteY29" fmla="*/ 500129 h 691116"/>
                <a:gd name="connsiteX30" fmla="*/ 947631 w 1528430"/>
                <a:gd name="connsiteY30" fmla="*/ 687527 h 691116"/>
                <a:gd name="connsiteX31" fmla="*/ 928360 w 1528430"/>
                <a:gd name="connsiteY31" fmla="*/ 680882 h 691116"/>
                <a:gd name="connsiteX32" fmla="*/ 759568 w 1528430"/>
                <a:gd name="connsiteY32" fmla="*/ 339311 h 691116"/>
                <a:gd name="connsiteX33" fmla="*/ 744283 w 1528430"/>
                <a:gd name="connsiteY33" fmla="*/ 338647 h 691116"/>
                <a:gd name="connsiteX34" fmla="*/ 581472 w 1528430"/>
                <a:gd name="connsiteY34" fmla="*/ 659617 h 691116"/>
                <a:gd name="connsiteX35" fmla="*/ 568182 w 1528430"/>
                <a:gd name="connsiteY35" fmla="*/ 691515 h 691116"/>
                <a:gd name="connsiteX36" fmla="*/ 538277 w 1528430"/>
                <a:gd name="connsiteY36" fmla="*/ 674237 h 691116"/>
                <a:gd name="connsiteX37" fmla="*/ 167467 w 1528430"/>
                <a:gd name="connsiteY37" fmla="*/ 496141 h 691116"/>
                <a:gd name="connsiteX38" fmla="*/ 152847 w 1528430"/>
                <a:gd name="connsiteY38" fmla="*/ 493483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28430" h="691116">
                  <a:moveTo>
                    <a:pt x="152847" y="493483"/>
                  </a:moveTo>
                  <a:cubicBezTo>
                    <a:pt x="160157" y="511426"/>
                    <a:pt x="166802" y="529368"/>
                    <a:pt x="176106" y="551963"/>
                  </a:cubicBezTo>
                  <a:cubicBezTo>
                    <a:pt x="130918" y="517407"/>
                    <a:pt x="84400" y="498135"/>
                    <a:pt x="36554" y="479528"/>
                  </a:cubicBezTo>
                  <a:cubicBezTo>
                    <a:pt x="25257" y="474876"/>
                    <a:pt x="19940" y="464244"/>
                    <a:pt x="14624" y="454276"/>
                  </a:cubicBezTo>
                  <a:cubicBezTo>
                    <a:pt x="-1989" y="424372"/>
                    <a:pt x="-1989" y="391809"/>
                    <a:pt x="2662" y="358583"/>
                  </a:cubicBezTo>
                  <a:cubicBezTo>
                    <a:pt x="4656" y="345957"/>
                    <a:pt x="9972" y="345292"/>
                    <a:pt x="20605" y="347950"/>
                  </a:cubicBezTo>
                  <a:cubicBezTo>
                    <a:pt x="112975" y="374532"/>
                    <a:pt x="204016" y="403107"/>
                    <a:pt x="292400" y="440320"/>
                  </a:cubicBezTo>
                  <a:cubicBezTo>
                    <a:pt x="297051" y="442314"/>
                    <a:pt x="301703" y="444308"/>
                    <a:pt x="309013" y="446966"/>
                  </a:cubicBezTo>
                  <a:cubicBezTo>
                    <a:pt x="302368" y="412410"/>
                    <a:pt x="297716" y="380512"/>
                    <a:pt x="295722" y="347950"/>
                  </a:cubicBezTo>
                  <a:cubicBezTo>
                    <a:pt x="292400" y="296117"/>
                    <a:pt x="296387" y="244283"/>
                    <a:pt x="300374" y="193114"/>
                  </a:cubicBezTo>
                  <a:cubicBezTo>
                    <a:pt x="301703" y="177165"/>
                    <a:pt x="309678" y="181817"/>
                    <a:pt x="318317" y="185139"/>
                  </a:cubicBezTo>
                  <a:cubicBezTo>
                    <a:pt x="407364" y="219030"/>
                    <a:pt x="487108" y="268206"/>
                    <a:pt x="559543" y="329343"/>
                  </a:cubicBezTo>
                  <a:cubicBezTo>
                    <a:pt x="576156" y="343298"/>
                    <a:pt x="576156" y="343298"/>
                    <a:pt x="582801" y="324027"/>
                  </a:cubicBezTo>
                  <a:cubicBezTo>
                    <a:pt x="621344" y="211056"/>
                    <a:pt x="684475" y="110711"/>
                    <a:pt x="743619" y="7708"/>
                  </a:cubicBezTo>
                  <a:cubicBezTo>
                    <a:pt x="750929" y="-4918"/>
                    <a:pt x="754916" y="-266"/>
                    <a:pt x="760232" y="9037"/>
                  </a:cubicBezTo>
                  <a:cubicBezTo>
                    <a:pt x="821370" y="114698"/>
                    <a:pt x="885829" y="218366"/>
                    <a:pt x="923708" y="335324"/>
                  </a:cubicBezTo>
                  <a:cubicBezTo>
                    <a:pt x="924372" y="337982"/>
                    <a:pt x="926366" y="340640"/>
                    <a:pt x="927695" y="343298"/>
                  </a:cubicBezTo>
                  <a:cubicBezTo>
                    <a:pt x="935669" y="341969"/>
                    <a:pt x="939657" y="335324"/>
                    <a:pt x="944973" y="331337"/>
                  </a:cubicBezTo>
                  <a:cubicBezTo>
                    <a:pt x="1017407" y="269535"/>
                    <a:pt x="1097816" y="220359"/>
                    <a:pt x="1186864" y="185804"/>
                  </a:cubicBezTo>
                  <a:cubicBezTo>
                    <a:pt x="1200155" y="180487"/>
                    <a:pt x="1204806" y="181817"/>
                    <a:pt x="1206135" y="197765"/>
                  </a:cubicBezTo>
                  <a:cubicBezTo>
                    <a:pt x="1214110" y="278174"/>
                    <a:pt x="1215439" y="357918"/>
                    <a:pt x="1198825" y="437662"/>
                  </a:cubicBezTo>
                  <a:cubicBezTo>
                    <a:pt x="1198161" y="439656"/>
                    <a:pt x="1198161" y="442314"/>
                    <a:pt x="1198161" y="444308"/>
                  </a:cubicBezTo>
                  <a:cubicBezTo>
                    <a:pt x="1202148" y="448295"/>
                    <a:pt x="1205471" y="444972"/>
                    <a:pt x="1208129" y="444308"/>
                  </a:cubicBezTo>
                  <a:cubicBezTo>
                    <a:pt x="1309138" y="403771"/>
                    <a:pt x="1414134" y="377854"/>
                    <a:pt x="1518467" y="349279"/>
                  </a:cubicBezTo>
                  <a:cubicBezTo>
                    <a:pt x="1532422" y="345292"/>
                    <a:pt x="1535080" y="349279"/>
                    <a:pt x="1532422" y="362570"/>
                  </a:cubicBezTo>
                  <a:cubicBezTo>
                    <a:pt x="1527770" y="385829"/>
                    <a:pt x="1521789" y="409088"/>
                    <a:pt x="1512486" y="431017"/>
                  </a:cubicBezTo>
                  <a:cubicBezTo>
                    <a:pt x="1498530" y="462250"/>
                    <a:pt x="1480588" y="487503"/>
                    <a:pt x="1446032" y="501458"/>
                  </a:cubicBezTo>
                  <a:cubicBezTo>
                    <a:pt x="1404166" y="518736"/>
                    <a:pt x="1365623" y="541995"/>
                    <a:pt x="1326416" y="567911"/>
                  </a:cubicBezTo>
                  <a:cubicBezTo>
                    <a:pt x="1337713" y="543988"/>
                    <a:pt x="1349675" y="520729"/>
                    <a:pt x="1361636" y="495477"/>
                  </a:cubicBezTo>
                  <a:cubicBezTo>
                    <a:pt x="1352333" y="493483"/>
                    <a:pt x="1345687" y="497471"/>
                    <a:pt x="1339042" y="500129"/>
                  </a:cubicBezTo>
                  <a:cubicBezTo>
                    <a:pt x="1200819" y="546646"/>
                    <a:pt x="1069241" y="606454"/>
                    <a:pt x="947631" y="687527"/>
                  </a:cubicBezTo>
                  <a:cubicBezTo>
                    <a:pt x="936334" y="694838"/>
                    <a:pt x="932347" y="694173"/>
                    <a:pt x="928360" y="680882"/>
                  </a:cubicBezTo>
                  <a:cubicBezTo>
                    <a:pt x="890481" y="557943"/>
                    <a:pt x="823363" y="449624"/>
                    <a:pt x="759568" y="339311"/>
                  </a:cubicBezTo>
                  <a:cubicBezTo>
                    <a:pt x="754251" y="330672"/>
                    <a:pt x="750929" y="326685"/>
                    <a:pt x="744283" y="338647"/>
                  </a:cubicBezTo>
                  <a:cubicBezTo>
                    <a:pt x="684475" y="442979"/>
                    <a:pt x="620680" y="545317"/>
                    <a:pt x="581472" y="659617"/>
                  </a:cubicBezTo>
                  <a:cubicBezTo>
                    <a:pt x="577485" y="670914"/>
                    <a:pt x="580143" y="688857"/>
                    <a:pt x="568182" y="691515"/>
                  </a:cubicBezTo>
                  <a:cubicBezTo>
                    <a:pt x="559543" y="692844"/>
                    <a:pt x="548245" y="680218"/>
                    <a:pt x="538277" y="674237"/>
                  </a:cubicBezTo>
                  <a:cubicBezTo>
                    <a:pt x="421319" y="600474"/>
                    <a:pt x="297051" y="543323"/>
                    <a:pt x="167467" y="496141"/>
                  </a:cubicBezTo>
                  <a:cubicBezTo>
                    <a:pt x="162815" y="493483"/>
                    <a:pt x="159493" y="490825"/>
                    <a:pt x="152847" y="49348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14">
              <a:extLst>
                <a:ext uri="{FF2B5EF4-FFF2-40B4-BE49-F238E27FC236}">
                  <a16:creationId xmlns="" xmlns:a16="http://schemas.microsoft.com/office/drawing/2014/main" id="{4F7A7F90-76DF-452D-9F30-1D71B63A7DBD}"/>
                </a:ext>
              </a:extLst>
            </p:cNvPr>
            <p:cNvSpPr/>
            <p:nvPr/>
          </p:nvSpPr>
          <p:spPr>
            <a:xfrm>
              <a:off x="1853300" y="3575273"/>
              <a:ext cx="181389" cy="356732"/>
            </a:xfrm>
            <a:custGeom>
              <a:avLst/>
              <a:gdLst>
                <a:gd name="connsiteX0" fmla="*/ 0 w 398720"/>
                <a:gd name="connsiteY0" fmla="*/ 513197 h 784151"/>
                <a:gd name="connsiteX1" fmla="*/ 87054 w 398720"/>
                <a:gd name="connsiteY1" fmla="*/ 196879 h 784151"/>
                <a:gd name="connsiteX2" fmla="*/ 191386 w 398720"/>
                <a:gd name="connsiteY2" fmla="*/ 10144 h 784151"/>
                <a:gd name="connsiteX3" fmla="*/ 206006 w 398720"/>
                <a:gd name="connsiteY3" fmla="*/ 6822 h 784151"/>
                <a:gd name="connsiteX4" fmla="*/ 376127 w 398720"/>
                <a:gd name="connsiteY4" fmla="*/ 363013 h 784151"/>
                <a:gd name="connsiteX5" fmla="*/ 390746 w 398720"/>
                <a:gd name="connsiteY5" fmla="*/ 588954 h 784151"/>
                <a:gd name="connsiteX6" fmla="*/ 208664 w 398720"/>
                <a:gd name="connsiteY6" fmla="*/ 786986 h 784151"/>
                <a:gd name="connsiteX7" fmla="*/ 184741 w 398720"/>
                <a:gd name="connsiteY7" fmla="*/ 784992 h 784151"/>
                <a:gd name="connsiteX8" fmla="*/ 664 w 398720"/>
                <a:gd name="connsiteY8" fmla="*/ 539779 h 784151"/>
                <a:gd name="connsiteX9" fmla="*/ 0 w 398720"/>
                <a:gd name="connsiteY9" fmla="*/ 513197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720" h="784151">
                  <a:moveTo>
                    <a:pt x="0" y="513197"/>
                  </a:moveTo>
                  <a:cubicBezTo>
                    <a:pt x="2658" y="398897"/>
                    <a:pt x="39207" y="295894"/>
                    <a:pt x="87054" y="196879"/>
                  </a:cubicBezTo>
                  <a:cubicBezTo>
                    <a:pt x="118287" y="132419"/>
                    <a:pt x="154172" y="71282"/>
                    <a:pt x="191386" y="10144"/>
                  </a:cubicBezTo>
                  <a:cubicBezTo>
                    <a:pt x="194709" y="4828"/>
                    <a:pt x="198031" y="-7798"/>
                    <a:pt x="206006" y="6822"/>
                  </a:cubicBezTo>
                  <a:cubicBezTo>
                    <a:pt x="272459" y="121122"/>
                    <a:pt x="341571" y="234093"/>
                    <a:pt x="376127" y="363013"/>
                  </a:cubicBezTo>
                  <a:cubicBezTo>
                    <a:pt x="396063" y="437441"/>
                    <a:pt x="408024" y="512533"/>
                    <a:pt x="390746" y="588954"/>
                  </a:cubicBezTo>
                  <a:cubicBezTo>
                    <a:pt x="368817" y="689964"/>
                    <a:pt x="304357" y="753095"/>
                    <a:pt x="208664" y="786986"/>
                  </a:cubicBezTo>
                  <a:cubicBezTo>
                    <a:pt x="200025" y="790308"/>
                    <a:pt x="192715" y="787650"/>
                    <a:pt x="184741" y="784992"/>
                  </a:cubicBezTo>
                  <a:cubicBezTo>
                    <a:pt x="73763" y="746449"/>
                    <a:pt x="6645" y="657402"/>
                    <a:pt x="664" y="539779"/>
                  </a:cubicBezTo>
                  <a:cubicBezTo>
                    <a:pt x="664" y="529811"/>
                    <a:pt x="664" y="519843"/>
                    <a:pt x="0" y="51319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15">
              <a:extLst>
                <a:ext uri="{FF2B5EF4-FFF2-40B4-BE49-F238E27FC236}">
                  <a16:creationId xmlns="" xmlns:a16="http://schemas.microsoft.com/office/drawing/2014/main" id="{829FBB3E-A614-4153-883E-FD7010F775B7}"/>
                </a:ext>
              </a:extLst>
            </p:cNvPr>
            <p:cNvSpPr/>
            <p:nvPr/>
          </p:nvSpPr>
          <p:spPr>
            <a:xfrm>
              <a:off x="1438825" y="3587720"/>
              <a:ext cx="272084" cy="281153"/>
            </a:xfrm>
            <a:custGeom>
              <a:avLst/>
              <a:gdLst>
                <a:gd name="connsiteX0" fmla="*/ 603398 w 598081"/>
                <a:gd name="connsiteY0" fmla="*/ 617417 h 618017"/>
                <a:gd name="connsiteX1" fmla="*/ 572165 w 598081"/>
                <a:gd name="connsiteY1" fmla="*/ 614759 h 618017"/>
                <a:gd name="connsiteX2" fmla="*/ 172779 w 598081"/>
                <a:gd name="connsiteY2" fmla="*/ 339641 h 618017"/>
                <a:gd name="connsiteX3" fmla="*/ 120945 w 598081"/>
                <a:gd name="connsiteY3" fmla="*/ 210722 h 618017"/>
                <a:gd name="connsiteX4" fmla="*/ 91706 w 598081"/>
                <a:gd name="connsiteY4" fmla="*/ 124996 h 618017"/>
                <a:gd name="connsiteX5" fmla="*/ 0 w 598081"/>
                <a:gd name="connsiteY5" fmla="*/ 64 h 618017"/>
                <a:gd name="connsiteX6" fmla="*/ 80409 w 598081"/>
                <a:gd name="connsiteY6" fmla="*/ 8038 h 618017"/>
                <a:gd name="connsiteX7" fmla="*/ 356855 w 598081"/>
                <a:gd name="connsiteY7" fmla="*/ 93763 h 618017"/>
                <a:gd name="connsiteX8" fmla="*/ 484446 w 598081"/>
                <a:gd name="connsiteY8" fmla="*/ 190121 h 618017"/>
                <a:gd name="connsiteX9" fmla="*/ 493750 w 598081"/>
                <a:gd name="connsiteY9" fmla="*/ 218696 h 618017"/>
                <a:gd name="connsiteX10" fmla="*/ 517673 w 598081"/>
                <a:gd name="connsiteY10" fmla="*/ 476535 h 618017"/>
                <a:gd name="connsiteX11" fmla="*/ 597417 w 598081"/>
                <a:gd name="connsiteY11" fmla="*/ 610107 h 618017"/>
                <a:gd name="connsiteX12" fmla="*/ 603398 w 598081"/>
                <a:gd name="connsiteY12" fmla="*/ 6174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3398" y="617417"/>
                  </a:moveTo>
                  <a:cubicBezTo>
                    <a:pt x="591436" y="620075"/>
                    <a:pt x="582133" y="616752"/>
                    <a:pt x="572165" y="614759"/>
                  </a:cubicBezTo>
                  <a:cubicBezTo>
                    <a:pt x="400050" y="578874"/>
                    <a:pt x="261827" y="494478"/>
                    <a:pt x="172779" y="339641"/>
                  </a:cubicBezTo>
                  <a:cubicBezTo>
                    <a:pt x="149520" y="299105"/>
                    <a:pt x="131578" y="256574"/>
                    <a:pt x="120945" y="210722"/>
                  </a:cubicBezTo>
                  <a:cubicBezTo>
                    <a:pt x="113636" y="181482"/>
                    <a:pt x="103667" y="152242"/>
                    <a:pt x="91706" y="124996"/>
                  </a:cubicBezTo>
                  <a:cubicBezTo>
                    <a:pt x="71105" y="77815"/>
                    <a:pt x="45188" y="33955"/>
                    <a:pt x="0" y="64"/>
                  </a:cubicBezTo>
                  <a:cubicBezTo>
                    <a:pt x="29240" y="-601"/>
                    <a:pt x="55157" y="4051"/>
                    <a:pt x="80409" y="8038"/>
                  </a:cubicBezTo>
                  <a:cubicBezTo>
                    <a:pt x="176766" y="23323"/>
                    <a:pt x="269801" y="48575"/>
                    <a:pt x="356855" y="93763"/>
                  </a:cubicBezTo>
                  <a:cubicBezTo>
                    <a:pt x="404702" y="119015"/>
                    <a:pt x="447897" y="149584"/>
                    <a:pt x="484446" y="190121"/>
                  </a:cubicBezTo>
                  <a:cubicBezTo>
                    <a:pt x="492420" y="198760"/>
                    <a:pt x="495079" y="206734"/>
                    <a:pt x="493750" y="218696"/>
                  </a:cubicBezTo>
                  <a:cubicBezTo>
                    <a:pt x="486440" y="305750"/>
                    <a:pt x="490427" y="392139"/>
                    <a:pt x="517673" y="476535"/>
                  </a:cubicBezTo>
                  <a:cubicBezTo>
                    <a:pt x="533622" y="527040"/>
                    <a:pt x="558209" y="572893"/>
                    <a:pt x="597417" y="610107"/>
                  </a:cubicBezTo>
                  <a:cubicBezTo>
                    <a:pt x="598746" y="611436"/>
                    <a:pt x="600740" y="614094"/>
                    <a:pt x="603398" y="6174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16">
              <a:extLst>
                <a:ext uri="{FF2B5EF4-FFF2-40B4-BE49-F238E27FC236}">
                  <a16:creationId xmlns="" xmlns:a16="http://schemas.microsoft.com/office/drawing/2014/main" id="{040AE500-3014-4E34-BBFD-1B5CB3927C9D}"/>
                </a:ext>
              </a:extLst>
            </p:cNvPr>
            <p:cNvSpPr/>
            <p:nvPr/>
          </p:nvSpPr>
          <p:spPr>
            <a:xfrm>
              <a:off x="2170730" y="3587446"/>
              <a:ext cx="272084" cy="281153"/>
            </a:xfrm>
            <a:custGeom>
              <a:avLst/>
              <a:gdLst>
                <a:gd name="connsiteX0" fmla="*/ 0 w 598081"/>
                <a:gd name="connsiteY0" fmla="*/ 620011 h 618017"/>
                <a:gd name="connsiteX1" fmla="*/ 32562 w 598081"/>
                <a:gd name="connsiteY1" fmla="*/ 583462 h 618017"/>
                <a:gd name="connsiteX2" fmla="*/ 107654 w 598081"/>
                <a:gd name="connsiteY2" fmla="*/ 389418 h 618017"/>
                <a:gd name="connsiteX3" fmla="*/ 111642 w 598081"/>
                <a:gd name="connsiteY3" fmla="*/ 225942 h 618017"/>
                <a:gd name="connsiteX4" fmla="*/ 127590 w 598081"/>
                <a:gd name="connsiteY4" fmla="*/ 183412 h 618017"/>
                <a:gd name="connsiteX5" fmla="*/ 285085 w 598081"/>
                <a:gd name="connsiteY5" fmla="*/ 77086 h 618017"/>
                <a:gd name="connsiteX6" fmla="*/ 588113 w 598081"/>
                <a:gd name="connsiteY6" fmla="*/ 665 h 618017"/>
                <a:gd name="connsiteX7" fmla="*/ 598081 w 598081"/>
                <a:gd name="connsiteY7" fmla="*/ 0 h 618017"/>
                <a:gd name="connsiteX8" fmla="*/ 572829 w 598081"/>
                <a:gd name="connsiteY8" fmla="*/ 29240 h 618017"/>
                <a:gd name="connsiteX9" fmla="*/ 486439 w 598081"/>
                <a:gd name="connsiteY9" fmla="*/ 203348 h 618017"/>
                <a:gd name="connsiteX10" fmla="*/ 136230 w 598081"/>
                <a:gd name="connsiteY10" fmla="*/ 586120 h 618017"/>
                <a:gd name="connsiteX11" fmla="*/ 0 w 598081"/>
                <a:gd name="connsiteY11" fmla="*/ 620011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081" h="618017">
                  <a:moveTo>
                    <a:pt x="0" y="620011"/>
                  </a:moveTo>
                  <a:cubicBezTo>
                    <a:pt x="13291" y="605392"/>
                    <a:pt x="23259" y="594759"/>
                    <a:pt x="32562" y="583462"/>
                  </a:cubicBezTo>
                  <a:cubicBezTo>
                    <a:pt x="77086" y="526312"/>
                    <a:pt x="97686" y="459858"/>
                    <a:pt x="107654" y="389418"/>
                  </a:cubicBezTo>
                  <a:cubicBezTo>
                    <a:pt x="115629" y="334926"/>
                    <a:pt x="117622" y="280434"/>
                    <a:pt x="111642" y="225942"/>
                  </a:cubicBezTo>
                  <a:cubicBezTo>
                    <a:pt x="109648" y="208000"/>
                    <a:pt x="114964" y="196038"/>
                    <a:pt x="127590" y="183412"/>
                  </a:cubicBezTo>
                  <a:cubicBezTo>
                    <a:pt x="172779" y="136894"/>
                    <a:pt x="225942" y="103003"/>
                    <a:pt x="285085" y="77086"/>
                  </a:cubicBezTo>
                  <a:cubicBezTo>
                    <a:pt x="381443" y="33892"/>
                    <a:pt x="483781" y="11297"/>
                    <a:pt x="588113" y="665"/>
                  </a:cubicBezTo>
                  <a:cubicBezTo>
                    <a:pt x="592100" y="0"/>
                    <a:pt x="596088" y="0"/>
                    <a:pt x="598081" y="0"/>
                  </a:cubicBezTo>
                  <a:cubicBezTo>
                    <a:pt x="590107" y="9304"/>
                    <a:pt x="581468" y="19272"/>
                    <a:pt x="572829" y="29240"/>
                  </a:cubicBezTo>
                  <a:cubicBezTo>
                    <a:pt x="528305" y="79744"/>
                    <a:pt x="503053" y="139552"/>
                    <a:pt x="486439" y="203348"/>
                  </a:cubicBezTo>
                  <a:cubicBezTo>
                    <a:pt x="436599" y="392740"/>
                    <a:pt x="316318" y="517008"/>
                    <a:pt x="136230" y="586120"/>
                  </a:cubicBezTo>
                  <a:cubicBezTo>
                    <a:pt x="93699" y="602733"/>
                    <a:pt x="49840" y="614695"/>
                    <a:pt x="0" y="620011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17">
              <a:extLst>
                <a:ext uri="{FF2B5EF4-FFF2-40B4-BE49-F238E27FC236}">
                  <a16:creationId xmlns="" xmlns:a16="http://schemas.microsoft.com/office/drawing/2014/main" id="{02585714-5A1A-492C-A55C-509DC2858812}"/>
                </a:ext>
              </a:extLst>
            </p:cNvPr>
            <p:cNvSpPr/>
            <p:nvPr/>
          </p:nvSpPr>
          <p:spPr>
            <a:xfrm>
              <a:off x="1683700" y="3653519"/>
              <a:ext cx="181389" cy="263014"/>
            </a:xfrm>
            <a:custGeom>
              <a:avLst/>
              <a:gdLst>
                <a:gd name="connsiteX0" fmla="*/ 0 w 398720"/>
                <a:gd name="connsiteY0" fmla="*/ 295 h 578145"/>
                <a:gd name="connsiteX1" fmla="*/ 7975 w 398720"/>
                <a:gd name="connsiteY1" fmla="*/ 295 h 578145"/>
                <a:gd name="connsiteX2" fmla="*/ 242555 w 398720"/>
                <a:gd name="connsiteY2" fmla="*/ 114595 h 578145"/>
                <a:gd name="connsiteX3" fmla="*/ 305022 w 398720"/>
                <a:gd name="connsiteY3" fmla="*/ 177726 h 578145"/>
                <a:gd name="connsiteX4" fmla="*/ 318977 w 398720"/>
                <a:gd name="connsiteY4" fmla="*/ 238199 h 578145"/>
                <a:gd name="connsiteX5" fmla="*/ 327616 w 398720"/>
                <a:gd name="connsiteY5" fmla="*/ 442211 h 578145"/>
                <a:gd name="connsiteX6" fmla="*/ 396063 w 398720"/>
                <a:gd name="connsiteY6" fmla="*/ 563156 h 578145"/>
                <a:gd name="connsiteX7" fmla="*/ 402044 w 398720"/>
                <a:gd name="connsiteY7" fmla="*/ 570466 h 578145"/>
                <a:gd name="connsiteX8" fmla="*/ 361507 w 398720"/>
                <a:gd name="connsiteY8" fmla="*/ 579770 h 578145"/>
                <a:gd name="connsiteX9" fmla="*/ 95693 w 398720"/>
                <a:gd name="connsiteY9" fmla="*/ 466799 h 578145"/>
                <a:gd name="connsiteX10" fmla="*/ 6645 w 398720"/>
                <a:gd name="connsiteY10" fmla="*/ 173739 h 578145"/>
                <a:gd name="connsiteX11" fmla="*/ 10633 w 398720"/>
                <a:gd name="connsiteY11" fmla="*/ 72065 h 578145"/>
                <a:gd name="connsiteX12" fmla="*/ 0 w 398720"/>
                <a:gd name="connsiteY12" fmla="*/ 295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720" h="578145">
                  <a:moveTo>
                    <a:pt x="0" y="295"/>
                  </a:moveTo>
                  <a:cubicBezTo>
                    <a:pt x="4652" y="295"/>
                    <a:pt x="6645" y="-369"/>
                    <a:pt x="7975" y="295"/>
                  </a:cubicBezTo>
                  <a:cubicBezTo>
                    <a:pt x="91041" y="28870"/>
                    <a:pt x="171450" y="62762"/>
                    <a:pt x="242555" y="114595"/>
                  </a:cubicBezTo>
                  <a:cubicBezTo>
                    <a:pt x="266479" y="131873"/>
                    <a:pt x="288408" y="152474"/>
                    <a:pt x="305022" y="177726"/>
                  </a:cubicBezTo>
                  <a:cubicBezTo>
                    <a:pt x="316983" y="196333"/>
                    <a:pt x="322299" y="214940"/>
                    <a:pt x="318977" y="238199"/>
                  </a:cubicBezTo>
                  <a:cubicBezTo>
                    <a:pt x="309674" y="306646"/>
                    <a:pt x="310338" y="374428"/>
                    <a:pt x="327616" y="442211"/>
                  </a:cubicBezTo>
                  <a:cubicBezTo>
                    <a:pt x="339578" y="488728"/>
                    <a:pt x="360178" y="530594"/>
                    <a:pt x="396063" y="563156"/>
                  </a:cubicBezTo>
                  <a:cubicBezTo>
                    <a:pt x="398057" y="565150"/>
                    <a:pt x="399386" y="567808"/>
                    <a:pt x="402044" y="570466"/>
                  </a:cubicBezTo>
                  <a:cubicBezTo>
                    <a:pt x="388753" y="577776"/>
                    <a:pt x="374798" y="578441"/>
                    <a:pt x="361507" y="579770"/>
                  </a:cubicBezTo>
                  <a:cubicBezTo>
                    <a:pt x="252523" y="590402"/>
                    <a:pt x="162147" y="555846"/>
                    <a:pt x="95693" y="466799"/>
                  </a:cubicBezTo>
                  <a:cubicBezTo>
                    <a:pt x="30569" y="380409"/>
                    <a:pt x="4652" y="280729"/>
                    <a:pt x="6645" y="173739"/>
                  </a:cubicBezTo>
                  <a:cubicBezTo>
                    <a:pt x="7310" y="139848"/>
                    <a:pt x="9304" y="105956"/>
                    <a:pt x="10633" y="72065"/>
                  </a:cubicBezTo>
                  <a:cubicBezTo>
                    <a:pt x="11962" y="47477"/>
                    <a:pt x="11962" y="23554"/>
                    <a:pt x="0" y="29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18">
              <a:extLst>
                <a:ext uri="{FF2B5EF4-FFF2-40B4-BE49-F238E27FC236}">
                  <a16:creationId xmlns="" xmlns:a16="http://schemas.microsoft.com/office/drawing/2014/main" id="{FBD91521-22E1-4933-8ED9-6C3793969F07}"/>
                </a:ext>
              </a:extLst>
            </p:cNvPr>
            <p:cNvSpPr/>
            <p:nvPr/>
          </p:nvSpPr>
          <p:spPr>
            <a:xfrm>
              <a:off x="2017154" y="3651537"/>
              <a:ext cx="181389" cy="266038"/>
            </a:xfrm>
            <a:custGeom>
              <a:avLst/>
              <a:gdLst>
                <a:gd name="connsiteX0" fmla="*/ 0 w 398720"/>
                <a:gd name="connsiteY0" fmla="*/ 574823 h 584790"/>
                <a:gd name="connsiteX1" fmla="*/ 89712 w 398720"/>
                <a:gd name="connsiteY1" fmla="*/ 300370 h 584790"/>
                <a:gd name="connsiteX2" fmla="*/ 83067 w 398720"/>
                <a:gd name="connsiteY2" fmla="*/ 227271 h 584790"/>
                <a:gd name="connsiteX3" fmla="*/ 91041 w 398720"/>
                <a:gd name="connsiteY3" fmla="*/ 194709 h 584790"/>
                <a:gd name="connsiteX4" fmla="*/ 138224 w 398720"/>
                <a:gd name="connsiteY4" fmla="*/ 136894 h 584790"/>
                <a:gd name="connsiteX5" fmla="*/ 404702 w 398720"/>
                <a:gd name="connsiteY5" fmla="*/ 0 h 584790"/>
                <a:gd name="connsiteX6" fmla="*/ 397392 w 398720"/>
                <a:gd name="connsiteY6" fmla="*/ 164140 h 584790"/>
                <a:gd name="connsiteX7" fmla="*/ 328280 w 398720"/>
                <a:gd name="connsiteY7" fmla="*/ 440587 h 584790"/>
                <a:gd name="connsiteX8" fmla="*/ 13291 w 398720"/>
                <a:gd name="connsiteY8" fmla="*/ 577481 h 584790"/>
                <a:gd name="connsiteX9" fmla="*/ 0 w 398720"/>
                <a:gd name="connsiteY9" fmla="*/ 574823 h 58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720" h="584790">
                  <a:moveTo>
                    <a:pt x="0" y="574823"/>
                  </a:moveTo>
                  <a:cubicBezTo>
                    <a:pt x="81073" y="498401"/>
                    <a:pt x="91706" y="401379"/>
                    <a:pt x="89712" y="300370"/>
                  </a:cubicBezTo>
                  <a:cubicBezTo>
                    <a:pt x="89048" y="275782"/>
                    <a:pt x="86390" y="251859"/>
                    <a:pt x="83067" y="227271"/>
                  </a:cubicBezTo>
                  <a:cubicBezTo>
                    <a:pt x="81738" y="215309"/>
                    <a:pt x="86390" y="205341"/>
                    <a:pt x="91041" y="194709"/>
                  </a:cubicBezTo>
                  <a:cubicBezTo>
                    <a:pt x="102339" y="172115"/>
                    <a:pt x="118952" y="153508"/>
                    <a:pt x="138224" y="136894"/>
                  </a:cubicBezTo>
                  <a:cubicBezTo>
                    <a:pt x="215974" y="71770"/>
                    <a:pt x="307680" y="34556"/>
                    <a:pt x="404702" y="0"/>
                  </a:cubicBezTo>
                  <a:cubicBezTo>
                    <a:pt x="382772" y="55821"/>
                    <a:pt x="396063" y="110313"/>
                    <a:pt x="397392" y="164140"/>
                  </a:cubicBezTo>
                  <a:cubicBezTo>
                    <a:pt x="399386" y="263156"/>
                    <a:pt x="380114" y="355526"/>
                    <a:pt x="328280" y="440587"/>
                  </a:cubicBezTo>
                  <a:cubicBezTo>
                    <a:pt x="259169" y="553558"/>
                    <a:pt x="139552" y="605392"/>
                    <a:pt x="13291" y="577481"/>
                  </a:cubicBezTo>
                  <a:cubicBezTo>
                    <a:pt x="9968" y="578145"/>
                    <a:pt x="6645" y="576816"/>
                    <a:pt x="0" y="57482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1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菩提心（三）：谁是菩萨？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EFB4B4D-4FC1-407A-A571-A2916C051438}"/>
              </a:ext>
            </a:extLst>
          </p:cNvPr>
          <p:cNvGrpSpPr/>
          <p:nvPr/>
        </p:nvGrpSpPr>
        <p:grpSpPr>
          <a:xfrm>
            <a:off x="4332762" y="3643607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4E38F789-589C-4630-A947-2C82F87D1237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7F144FC-70B6-45AF-9171-09A196A9F4A1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0EFA1FE-0986-4878-BA9B-303B14FBD858}"/>
              </a:ext>
            </a:extLst>
          </p:cNvPr>
          <p:cNvGrpSpPr/>
          <p:nvPr/>
        </p:nvGrpSpPr>
        <p:grpSpPr>
          <a:xfrm>
            <a:off x="4332762" y="2215918"/>
            <a:ext cx="3526476" cy="1978302"/>
            <a:chOff x="190565" y="3459487"/>
            <a:chExt cx="1003083" cy="562716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8BAD7CD-B13B-4642-B0AC-2747A06528AE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solidFill>
              <a:schemeClr val="accent1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A2BF3B9-E63C-4298-8477-9F3B3020D92E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B79919A-B702-4AE8-B11B-0B1E79DC203C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EA29C6B-EA66-47E5-8E73-656939C21C37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0977AF4-5F04-48E9-9D11-4BA178CCC993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6BE6704-F3C7-4C92-9890-280D0CB830AD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solidFill>
              <a:schemeClr val="accent1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2AC6666-6E55-4E83-9F25-43A6CFBD9836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9BB5C0F-7F80-4C5D-9E58-AC23C15FB566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8923797-DE03-477B-B970-6869E5195A23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3725882-A4C2-40E4-A4EC-348F0FE3FAF8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6522968-AA9B-4191-8DE8-EC970DF7B1BA}"/>
              </a:ext>
            </a:extLst>
          </p:cNvPr>
          <p:cNvSpPr txBox="1"/>
          <p:nvPr/>
        </p:nvSpPr>
        <p:spPr>
          <a:xfrm>
            <a:off x="4758565" y="4129299"/>
            <a:ext cx="2804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Arial" pitchFamily="34" charset="0"/>
                <a:cs typeface="Arial" pitchFamily="34" charset="0"/>
              </a:rPr>
              <a:t>菩</a:t>
            </a:r>
            <a:r>
              <a:rPr lang="zh-CN" altLang="en-US" sz="5400" b="1" dirty="0" smtClean="0">
                <a:latin typeface="Arial" pitchFamily="34" charset="0"/>
                <a:cs typeface="Arial" pitchFamily="34" charset="0"/>
              </a:rPr>
              <a:t>提心</a:t>
            </a:r>
            <a:endParaRPr lang="ko-KR" altLang="en-US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54" y="1983415"/>
            <a:ext cx="3743325" cy="3514725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0578"/>
              </p:ext>
            </p:extLst>
          </p:nvPr>
        </p:nvGraphicFramePr>
        <p:xfrm>
          <a:off x="8301625" y="1966580"/>
          <a:ext cx="3180186" cy="380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4" imgW="10353600" imgH="12382560" progId="Paint.Picture">
                  <p:embed/>
                </p:oleObj>
              </mc:Choice>
              <mc:Fallback>
                <p:oleObj name="Bitmap Image" r:id="rId4" imgW="10353600" imgH="12382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1625" y="1966580"/>
                        <a:ext cx="3180186" cy="380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22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5">
            <a:extLst>
              <a:ext uri="{FF2B5EF4-FFF2-40B4-BE49-F238E27FC236}">
                <a16:creationId xmlns="" xmlns:a16="http://schemas.microsoft.com/office/drawing/2014/main" id="{C80824F1-D18C-4858-8BD8-C851F6929B70}"/>
              </a:ext>
            </a:extLst>
          </p:cNvPr>
          <p:cNvSpPr/>
          <p:nvPr/>
        </p:nvSpPr>
        <p:spPr>
          <a:xfrm>
            <a:off x="10226818" y="3132187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="" xmlns:a16="http://schemas.microsoft.com/office/drawing/2014/main" id="{2318606C-DAFE-48B2-9F17-188DA70C3452}"/>
              </a:ext>
            </a:extLst>
          </p:cNvPr>
          <p:cNvSpPr/>
          <p:nvPr/>
        </p:nvSpPr>
        <p:spPr>
          <a:xfrm>
            <a:off x="10900646" y="3256391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37E8C5A-722F-4679-89C4-069E75E8EAF2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6DEFFE12-51AF-408C-9EEC-5C05D6DEEB5E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38633197-4D95-4BD1-A768-D740ACDFEA97}"/>
              </a:ext>
            </a:extLst>
          </p:cNvPr>
          <p:cNvSpPr/>
          <p:nvPr/>
        </p:nvSpPr>
        <p:spPr>
          <a:xfrm>
            <a:off x="3677909" y="3899830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02E3E2C-0F9C-4C6A-A38C-11002B4ED818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avLst/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1366AEC-3B69-41EB-8D36-36C86993EDD2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avLst/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1334539" y="1149379"/>
            <a:ext cx="101603" cy="129315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6703E6E-5B3B-4AFD-AA50-5F001B788AB2}"/>
              </a:ext>
            </a:extLst>
          </p:cNvPr>
          <p:cNvSpPr/>
          <p:nvPr/>
        </p:nvSpPr>
        <p:spPr>
          <a:xfrm rot="13205030">
            <a:off x="8395951" y="287437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CA7F7B4-90B1-46A1-B4D8-1E5BA8D1A322}"/>
              </a:ext>
            </a:extLst>
          </p:cNvPr>
          <p:cNvSpPr/>
          <p:nvPr/>
        </p:nvSpPr>
        <p:spPr>
          <a:xfrm rot="12601053">
            <a:off x="10327901" y="1498688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2FF808C-40B3-4C46-B375-CA15436358FB}"/>
              </a:ext>
            </a:extLst>
          </p:cNvPr>
          <p:cNvSpPr/>
          <p:nvPr/>
        </p:nvSpPr>
        <p:spPr>
          <a:xfrm rot="13205030">
            <a:off x="5909705" y="1565763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BF2B866-4DE2-4FA6-8C39-13FD6BCD86A3}"/>
              </a:ext>
            </a:extLst>
          </p:cNvPr>
          <p:cNvSpPr/>
          <p:nvPr/>
        </p:nvSpPr>
        <p:spPr>
          <a:xfrm rot="11903493">
            <a:off x="3038341" y="2339021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332200CA-C366-441F-B3A6-89A98BEA8D86}"/>
              </a:ext>
            </a:extLst>
          </p:cNvPr>
          <p:cNvSpPr/>
          <p:nvPr/>
        </p:nvSpPr>
        <p:spPr>
          <a:xfrm rot="12843650">
            <a:off x="9035491" y="5495753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0BBA8F28-B243-4CF1-AAC7-2E2E3F46ECE4}"/>
              </a:ext>
            </a:extLst>
          </p:cNvPr>
          <p:cNvSpPr/>
          <p:nvPr/>
        </p:nvSpPr>
        <p:spPr>
          <a:xfrm rot="12351380">
            <a:off x="3864279" y="121633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1D03F98-D151-4658-AD65-FD2131077880}"/>
              </a:ext>
            </a:extLst>
          </p:cNvPr>
          <p:cNvSpPr/>
          <p:nvPr/>
        </p:nvSpPr>
        <p:spPr>
          <a:xfrm rot="13205030">
            <a:off x="4398090" y="372779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7FF08E4C-2E09-4BB3-8EB7-A93596EFBA76}"/>
              </a:ext>
            </a:extLst>
          </p:cNvPr>
          <p:cNvSpPr/>
          <p:nvPr/>
        </p:nvSpPr>
        <p:spPr>
          <a:xfrm rot="12823594">
            <a:off x="11339292" y="55599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AFE7768-3512-4D4C-AD40-B8DB1224408F}"/>
              </a:ext>
            </a:extLst>
          </p:cNvPr>
          <p:cNvSpPr/>
          <p:nvPr/>
        </p:nvSpPr>
        <p:spPr>
          <a:xfrm rot="13205030">
            <a:off x="11197986" y="509306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3D54E41-F195-44CB-A4C0-8DDF0978671E}"/>
              </a:ext>
            </a:extLst>
          </p:cNvPr>
          <p:cNvSpPr/>
          <p:nvPr/>
        </p:nvSpPr>
        <p:spPr>
          <a:xfrm rot="13205030">
            <a:off x="4818709" y="6097910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0FB3B3-CC0A-4AD3-8140-9A7D0D64A412}"/>
              </a:ext>
            </a:extLst>
          </p:cNvPr>
          <p:cNvSpPr txBox="1"/>
          <p:nvPr/>
        </p:nvSpPr>
        <p:spPr>
          <a:xfrm>
            <a:off x="3745972" y="269187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4800" dirty="0" smtClean="0">
                <a:solidFill>
                  <a:schemeClr val="accent1"/>
                </a:solidFill>
                <a:cs typeface="Arial" pitchFamily="34" charset="0"/>
              </a:rPr>
              <a:t>慧灯禅修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BF8381-C918-4B52-96D1-2BAB947A4475}"/>
              </a:ext>
            </a:extLst>
          </p:cNvPr>
          <p:cNvSpPr txBox="1"/>
          <p:nvPr/>
        </p:nvSpPr>
        <p:spPr>
          <a:xfrm>
            <a:off x="3745881" y="339692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三个级别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侧</a:t>
            </a:r>
            <a:r>
              <a:rPr lang="zh-CN" altLang="en-US" sz="1867" dirty="0">
                <a:solidFill>
                  <a:schemeClr val="accent1"/>
                </a:solidFill>
                <a:cs typeface="Arial" pitchFamily="34" charset="0"/>
              </a:rPr>
              <a:t>重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点 </a:t>
            </a:r>
            <a:r>
              <a:rPr lang="en-US" altLang="zh-CN" sz="1867" dirty="0" smtClean="0">
                <a:solidFill>
                  <a:schemeClr val="accent1"/>
                </a:solidFill>
                <a:cs typeface="Arial" pitchFamily="34" charset="0"/>
              </a:rPr>
              <a:t>| </a:t>
            </a:r>
            <a:r>
              <a:rPr lang="zh-CN" altLang="en-US" sz="1867" dirty="0" smtClean="0">
                <a:solidFill>
                  <a:schemeClr val="accent1"/>
                </a:solidFill>
                <a:cs typeface="Arial" pitchFamily="34" charset="0"/>
              </a:rPr>
              <a:t>考</a:t>
            </a:r>
            <a:r>
              <a:rPr lang="zh-CN" altLang="en-US" sz="1867" dirty="0">
                <a:solidFill>
                  <a:schemeClr val="accent1"/>
                </a:solidFill>
                <a:cs typeface="Arial" pitchFamily="34" charset="0"/>
              </a:rPr>
              <a:t>试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ED56096-35F9-45C1-8AC9-F56BA308A1FF}"/>
              </a:ext>
            </a:extLst>
          </p:cNvPr>
          <p:cNvSpPr/>
          <p:nvPr/>
        </p:nvSpPr>
        <p:spPr>
          <a:xfrm>
            <a:off x="9679266" y="2770774"/>
            <a:ext cx="178428" cy="1005802"/>
          </a:xfrm>
          <a:custGeom>
            <a:avLst/>
            <a:gdLst>
              <a:gd name="connsiteX0" fmla="*/ 0 w 178428"/>
              <a:gd name="connsiteY0" fmla="*/ 0 h 1005802"/>
              <a:gd name="connsiteX1" fmla="*/ 178428 w 178428"/>
              <a:gd name="connsiteY1" fmla="*/ 0 h 1005802"/>
              <a:gd name="connsiteX2" fmla="*/ 178428 w 178428"/>
              <a:gd name="connsiteY2" fmla="*/ 1005802 h 1005802"/>
              <a:gd name="connsiteX3" fmla="*/ 0 w 178428"/>
              <a:gd name="connsiteY3" fmla="*/ 1005802 h 1005802"/>
              <a:gd name="connsiteX4" fmla="*/ 0 w 178428"/>
              <a:gd name="connsiteY4" fmla="*/ 933233 h 1005802"/>
              <a:gd name="connsiteX5" fmla="*/ 105859 w 178428"/>
              <a:gd name="connsiteY5" fmla="*/ 933233 h 1005802"/>
              <a:gd name="connsiteX6" fmla="*/ 105859 w 178428"/>
              <a:gd name="connsiteY6" fmla="*/ 72569 h 1005802"/>
              <a:gd name="connsiteX7" fmla="*/ 0 w 178428"/>
              <a:gd name="connsiteY7" fmla="*/ 72569 h 10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28" h="1005802">
                <a:moveTo>
                  <a:pt x="0" y="0"/>
                </a:moveTo>
                <a:lnTo>
                  <a:pt x="178428" y="0"/>
                </a:lnTo>
                <a:lnTo>
                  <a:pt x="178428" y="1005802"/>
                </a:lnTo>
                <a:lnTo>
                  <a:pt x="0" y="1005802"/>
                </a:lnTo>
                <a:lnTo>
                  <a:pt x="0" y="933233"/>
                </a:lnTo>
                <a:lnTo>
                  <a:pt x="105859" y="933233"/>
                </a:lnTo>
                <a:lnTo>
                  <a:pt x="105859" y="72569"/>
                </a:lnTo>
                <a:lnTo>
                  <a:pt x="0" y="72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FFFD5415-5946-4E0F-8105-B13855584FA9}"/>
              </a:ext>
            </a:extLst>
          </p:cNvPr>
          <p:cNvSpPr/>
          <p:nvPr/>
        </p:nvSpPr>
        <p:spPr>
          <a:xfrm rot="12351380">
            <a:off x="6942171" y="4615242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2150CB7E-8F24-40A6-9F70-DA90725AAEA7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="" xmlns:a16="http://schemas.microsoft.com/office/drawing/2014/main" id="{4774220C-25A1-4AB8-BC7D-70C9A8807019}"/>
              </a:ext>
            </a:extLst>
          </p:cNvPr>
          <p:cNvSpPr/>
          <p:nvPr/>
        </p:nvSpPr>
        <p:spPr>
          <a:xfrm>
            <a:off x="6215419" y="4731564"/>
            <a:ext cx="709051" cy="1159924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6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2191</Words>
  <Application>Microsoft Office PowerPoint</Application>
  <PresentationFormat>Widescreen</PresentationFormat>
  <Paragraphs>201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FZShuTi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175</cp:revision>
  <dcterms:created xsi:type="dcterms:W3CDTF">2019-01-14T06:35:35Z</dcterms:created>
  <dcterms:modified xsi:type="dcterms:W3CDTF">2022-09-10T21:57:35Z</dcterms:modified>
</cp:coreProperties>
</file>