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7"/>
  </p:notesMasterIdLst>
  <p:handoutMasterIdLst>
    <p:handoutMasterId r:id="rId28"/>
  </p:handoutMasterIdLst>
  <p:sldIdLst>
    <p:sldId id="257" r:id="rId4"/>
    <p:sldId id="258" r:id="rId5"/>
    <p:sldId id="1819" r:id="rId6"/>
    <p:sldId id="2010" r:id="rId7"/>
    <p:sldId id="2001" r:id="rId8"/>
    <p:sldId id="2076" r:id="rId9"/>
    <p:sldId id="1800" r:id="rId10"/>
    <p:sldId id="2203" r:id="rId11"/>
    <p:sldId id="2204" r:id="rId12"/>
    <p:sldId id="2205" r:id="rId13"/>
    <p:sldId id="1804" r:id="rId14"/>
    <p:sldId id="2206" r:id="rId15"/>
    <p:sldId id="2154" r:id="rId16"/>
    <p:sldId id="2207" r:id="rId17"/>
    <p:sldId id="2208" r:id="rId18"/>
    <p:sldId id="2209" r:id="rId19"/>
    <p:sldId id="815" r:id="rId20"/>
    <p:sldId id="890" r:id="rId21"/>
    <p:sldId id="2058" r:id="rId22"/>
    <p:sldId id="2171" r:id="rId23"/>
    <p:sldId id="2202" r:id="rId24"/>
    <p:sldId id="2210" r:id="rId25"/>
    <p:sldId id="298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84" d="100"/>
          <a:sy n="84" d="100"/>
        </p:scale>
        <p:origin x="1704" y="67"/>
      </p:cViewPr>
      <p:guideLst>
        <p:guide orient="horz" pos="2210"/>
        <p:guide pos="2856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2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2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3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137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贪著自身故，小怖亦生畏。于此生惧身，谁不似敌嗔？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55251"/>
            <a:ext cx="8063681" cy="3425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无垢光尊者的《大圆满心性休息》云：一切痛苦不乐根，此身极大烦恼源。众生特别贪执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，一切祸害痛苦的根源，就是执著自己的身体。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佛经中说：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近取五蕴乃有漏法，故为诸苦之处、诸苦之所依、诸苦之器、诸苦之源。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夏吾瓦格西说：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乃至未视自身如怨敌之前，即便上师也无法饶益。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假如没有把自己的身体视为怨敌，纵然具法相的善知识整天给你开示佛法，你的相续也不一定改变。一旦对身体像仇敌一样来看待，那时候一切外境都会变为修行的助缘。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千般需疗除，饥渴身疾者，捕杀鱼鸟兽，伺机劫道途。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4425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了遣除疾病缠身、饥寒交迫、口干舌燥等身体上的痛苦，他们不惜捕杀鱼类与飞禽走兽，甚至埋伏在路途中拦路抢劫。即生造的这些恶业，不一定马上有明显的果报，但因果是丝毫不爽的，来世定会遭受恶趣的痛苦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有些人为满足自我需求，满足通过我爱发出的渴求，拼命地去做很多不如法的事情。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千般需疗除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疗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指治疗自己的疾病，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除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是除却自己的饥渴。引申的意思是，为了获得更高档的生活，开始不择手段铤而走险。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通过捕杀鱼、鸟、兽的方式达到自己的目标，有些为了食用而捕杀，有些为了赚钱而捕杀。《前行》中讲，造杀业时，有贪心杀生，有嗔心杀生，有愚痴心杀生。杀生的根本就是基于我爱执，本体是无明，行为是恶业，无明愚痴再加恶业烦恼，后世痛苦不堪是毫无疑问的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千般需疗除，饥渴身疾者，捕杀鱼鸟兽，伺机劫道途。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因果的三条规律：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，未作不遇；第二，已作不失；第三，业果是增上的。上师用滚雪球做比喻：雪球是越滚越大的，业因果随着时间的增长也会越增越多，越来越大。所以业成熟后，受报越晚，承受的痛苦也就越强烈。受报越早，痛苦越轻微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《贤愚经》中说：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戏笑杀他命，悲号入地狱。亿载苦万端，伤心不可录。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欢欢喜喜地杀害众生，最后定会悲鸣号叫地堕入地狱，千百万劫中所感受的痛苦，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实在无法用笔墨来描述。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佛经云：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杀生之上无余罪，十不善中邪见重。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汉地的大德说过：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万物皆有痛感，微如虫蚁也不能杀害，因为它们也贪执身体。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或为求利敬，乃至杀父母，盗取三宝物，以是焚无间。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或者，为了得到利养恭敬甚至杀害父母双亲、盗取三宝财物。依此导致在无间地狱中被焚烧。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sz="1800" b="1" u="sng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世间八法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世间八法利与衰，苦乐称讥与毁誉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，也就是利衰、苦乐、称讥、毁誉，世间八法可以归摄到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利敬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当中。世间八法当中有四个是我喜欢的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乐、利、敬、称；四个是我不喜欢的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苦、衰、讥、诋毁。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为求利敬而杀父母以佛陀的智慧观察，杀父母的罪业属于无间罪，无间罪在一般罪业当中是非常严重的罪业。如果造了无间罪，死后没有中阴身，直接堕入无间地狱中受苦。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无间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意思包括：没有中阴叫无间；堕落地狱后不间断地受苦，没有休息的时间；一个身体充满了整个地狱，没有空隙。所谓的求利敬而杀父母，是指为得到某种利益而杀害父母。比如提婆达多为得到利敬，蛊惑阿阇世王杀掉父亲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或为求利敬，乃至杀父母，盗取三宝物，以是焚无间。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342519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三宝物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所谓的三宝物，造佛像、造佛塔等方面的叫佛宝财物，印经书、造论典方面的叫法宝财物，供养僧众的叫僧宝财物。实际上，供养僧众的财物也可以叫三宝物，因为从广义上讲，僧众的身口意代表三宝。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《宝梁经》云：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宜自啖身肉，不得盗三宝物。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佛经中说：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五逆四重，我亦能救，盗僧物者，我所不救。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五逆四重的罪业通过忏悔可得以清净，但是盗取僧众的财物，纵然一针一线，佛陀也没有能力救护。五逆罪：杀父、杀母、杀阿罗汉、出佛身血、破和合僧。四重罪：杀、盗、淫、妄。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有谁聪智者，欲护供此身？谁不视如仇，谁不轻蔑彼？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4759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假如贪执自己的身体，即生会遭受无量痛苦，来世也是堕入无间地狱。既然如此，哪个有智慧的人，会愿意守护这样的臭皮囊呢？哪位智者会不愿意视之如仇敌呢？谁不轻蔑这种身体？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聪智者：是指真正有智慧的人不是世间的聪智者，世间人很聪明、很会赚钱、很会骗人，或者很会处理事情、很会为人处世，但这种聪明才智没办法认清我执、调伏我爱执，也认识不了我爱执的危害性、重要性。所以这里的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聪智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是指佛法的聪智者，他们了知：我爱执是一切痛苦的源泉、一切轮回的根本，调伏我爱执、修菩提心、修利他心是最殊胜的修法。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此颂中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身体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引申的意思是我爱，对自我的执着有我爱的人本身就是一种愚痴，造罪时我爱执膨胀，无法看清是否该做恶行；而有智慧的人绝对不愿意它生起、增长。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有谁聪智者，欲护供此身？谁不视如仇，谁不轻蔑彼？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6286"/>
            <a:ext cx="7991475" cy="24250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永嘉玄觉禅师曾说：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二乘精进无道心，外道聪明无智慧。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声闻缘觉白天不休息、晚上不睡觉，表面上非常精进，但他的目标没有搞清楚，没有成佛的向往，算不上是真正的道心。而外道看起来特别聪明，什么都算得清清楚楚、说得明明白白，但像佛教四法印或四谛这样的道理，他们根本不懂，再聪明也不叫有智慧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326385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为什么要舍弃对自我的贪执？请从今生、来世两方面具体剖析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1268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很多人认为来世看不见，所以不存在；或者说佛教是迷信，因为用科学解释不了。这些说法正确吗？如何一一破斥？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14615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有些人说：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人吃动物天经地义，但在杀它的时候，方式要温和一点。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对此论调，你有何看法？为什么？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顶礼文殊智慧勇士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顶礼传承大恩上师</a:t>
            </a:r>
            <a:endParaRPr lang="zh-CN" altLang="zh-CN" sz="1800" b="1" dirty="0"/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  <a:endParaRPr lang="zh-CN" altLang="zh-CN" sz="2000" b="1" i="1" dirty="0">
              <a:solidFill>
                <a:srgbClr val="D0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1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29579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现在的教育与古代有何不同？对于各种不良现象，你有哪些感触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1268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什么叫三宝物？为什么说盗取三宝物有极大的过患？为避免这类事情的发生，寺院、居士林等佛教团体应该怎么做？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29752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世间的聪明与佛教的智慧之间有什么差别？你属于哪一种？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  <a:endParaRPr lang="zh-CN" altLang="zh-CN" dirty="0">
              <a:solidFill>
                <a:schemeClr val="bg1"/>
              </a:solidFill>
              <a:latin typeface="幼圆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136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1268760"/>
            <a:ext cx="9148778" cy="2448272"/>
            <a:chOff x="0" y="1268760"/>
            <a:chExt cx="9148778" cy="244827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/>
            <a:srcRect t="29438" b="34925"/>
            <a:stretch>
              <a:fillRect/>
            </a:stretch>
          </p:blipFill>
          <p:spPr>
            <a:xfrm>
              <a:off x="0" y="1268760"/>
              <a:ext cx="9148778" cy="2448272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 bwMode="auto">
            <a:xfrm>
              <a:off x="6372200" y="1268760"/>
              <a:ext cx="2771800" cy="5760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137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137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  <a:endParaRPr lang="zh-CN" altLang="en-US" sz="3000" b="1" dirty="0">
              <a:solidFill>
                <a:srgbClr val="C00000"/>
              </a:solidFill>
              <a:sym typeface="Calibri" panose="020F0502020204030204" pitchFamily="34" charset="0"/>
            </a:endParaRP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461" y="2059583"/>
            <a:ext cx="5254987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本节课学习的是舍弃自己部分，共分两部分介绍：一、现世生怖畏故当舍弃；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二、后世生痛苦故当舍弃。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本课颂词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是宣说我们因为贪执自身，会使今生产生诸多怖畏，因此应该舍弃我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爱执。</a:t>
            </a:r>
            <a:r>
              <a:rPr lang="en-US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 </a:t>
            </a:r>
            <a:endParaRPr lang="en-US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、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是宣说贪执自身，会对后世产生无尽的痛苦，因此应该舍弃。</a:t>
            </a:r>
            <a:r>
              <a:rPr lang="en-US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 </a:t>
            </a:r>
            <a:endParaRPr lang="en-US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宣说的是应该通过修自他相换的方式，舍弃我爱而修持利他心。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137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rcRect t="62986" b="2439"/>
          <a:stretch>
            <a:fillRect/>
          </a:stretch>
        </p:blipFill>
        <p:spPr>
          <a:xfrm>
            <a:off x="280670" y="2132965"/>
            <a:ext cx="8540750" cy="2326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贪著自身故，小怖亦生畏。于此生惧身，谁不似敌嗔？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583496"/>
            <a:ext cx="8063681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为如果没有舍弃贪执自己，不仅来世会堕入三恶趣遭受无量痛苦，甚至今生中，纵然遭受微不足道、极为渺小的危害也会产生极大的恐惧之心。这个身体是一切烦恼的根源，有智慧的人怎么会不当作怨敌一样嗔恨呢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科判中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舍弃自己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的前提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舍弃自己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相合于大乘的理念。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不能因为贪著自己的身体有很大的过患，就认为应该嗔恨身体，像对敌人一样去打击、毁灭它。世间一般的道理都不允许、不提倡我们无因无缘地摧毁、自虐自己的身体，充满智慧慈悲的佛陀教法，就更加不允许了。此处讲到的舍弃自己，主要是相合于大乘的理念。舍弃自己，就是修持利他。因此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舍弃自己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，是修持大乘的前提。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贪著自身故，小怖亦生畏。于此生惧身，谁不似敌嗔？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583496"/>
            <a:ext cx="8063681" cy="50927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嗔心分类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心有自相的嗔心和相似的嗔心。对其他众生大发脾气产生的嗔恚叫做自相嗔心，这是很大的自性罪。还有一种是对烦恼的嗔心，它看似烦恼，其实是一种智慧。因为烦恼是伤害自他的原凶，如果我们对烦恼非常亲密不加以对治，没有把它看成过患，我们会一而再、再而三地生起烦恼。如果我们把嗔心、烦恼等当成怨敌，决心不与之共住，要把它从我们的相续当中遣除出去，这就是相似的嗔心。如果没有对烦恼产生这种相似的嗔心，则没有勇气和决心去对治烦恼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小怖亦生畏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的原因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于自我的执著越强，抗击打的能力就越弱；对自身执著越大，伤害的因缘也就越多。如果我们对自身非常地耽执，一个很小的生怖的因缘、不好的对境，都能够让我们产生很大的怖畏和痛苦。反过来讲，如果我们对身体或自我的执著稍微有所放松，相对应地，伤害它的因缘、对境就要少得多。两个人面对同样的事情，如果一个人对自己的身体很执著，另一个人对身体不是太执著，即便是在同样的环境当中，所感受的痛苦都不一样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贪著自身故，小怖亦生畏。于此生惧身，谁不似敌嗔？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583496"/>
            <a:ext cx="8063681" cy="4759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谁不似敌嗔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中怨敌的理解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圣者而言，没有怨敌。此处所谓的怨敌，只是一种比喻。很多大德讲：不管以前有再多的怨敌，当你发了菩提心之后，所有的怨敌当下就消失了。因为所谓的怨敌是相互观待的，当菩提心一旦生起，通过菩提心去善待一切众生，当我们对众生生起慈爱心的时候，当敌对的心、不悦意的心消失的时候，怨敌当下就全部消失了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自他相换的具体修法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具体的操作方法是施受法，施受法是非常重要的修法。我们通过一呼一吸的方式，把安乐、善根通过呼气布施给众生；把众生的一切的痛苦、不如意，通过吸气吸进自己的身体，由我们来代受众生的苦。通过这样一施一受、一呼一吸，就开始在修持利他了。我们在修习自他相换的时候，真正要想的是利益众生，通过这样的修法来泯灭我爱执。泯灭我爱执就是利他。而不是说舍弃自我，就是我得到利益，如果舍弃自我是我得到利益，这个修法还是在和自我、我爱执相应。只不过换了一种方式，更隐蔽、更善巧、更难以发现，这是不合理的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4461</Words>
  <Application>WPS 演示</Application>
  <PresentationFormat>全屏显示(4:3)</PresentationFormat>
  <Paragraphs>257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幼圆</vt:lpstr>
      <vt:lpstr>Wingdings 2</vt:lpstr>
      <vt:lpstr>Wingdings</vt:lpstr>
      <vt:lpstr>Calibri</vt:lpstr>
      <vt:lpstr>楷体</vt:lpstr>
      <vt:lpstr>黑体</vt:lpstr>
      <vt:lpstr>Arial Unicode MS</vt:lpstr>
      <vt:lpstr>Wingdings 2</vt:lpstr>
      <vt:lpstr>幼圆</vt:lpstr>
      <vt:lpstr>方正幼线_GBK</vt:lpstr>
      <vt:lpstr>方正仿宋_GB2312</vt:lpstr>
      <vt:lpstr>8_A000120150318A04PWBG</vt:lpstr>
      <vt:lpstr>10_A000120150324A07PWBG</vt:lpstr>
      <vt:lpstr>入行论136课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刘冰</cp:lastModifiedBy>
  <cp:revision>173</cp:revision>
  <dcterms:created xsi:type="dcterms:W3CDTF">2015-10-10T17:40:00Z</dcterms:created>
  <dcterms:modified xsi:type="dcterms:W3CDTF">2026-04-17T02:49:13Z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32AB71F9A3AD48399CE7C73707905B8F_13</vt:lpwstr>
  </property>
</Properties>
</file>