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1819" r:id="rId5"/>
    <p:sldId id="807" r:id="rId6"/>
    <p:sldId id="2001" r:id="rId7"/>
    <p:sldId id="1769" r:id="rId8"/>
    <p:sldId id="1800" r:id="rId9"/>
    <p:sldId id="2002" r:id="rId10"/>
    <p:sldId id="2003" r:id="rId11"/>
    <p:sldId id="1804" r:id="rId12"/>
    <p:sldId id="2005" r:id="rId13"/>
    <p:sldId id="2004" r:id="rId14"/>
    <p:sldId id="1945" r:id="rId15"/>
    <p:sldId id="2006" r:id="rId16"/>
    <p:sldId id="1961" r:id="rId17"/>
    <p:sldId id="2009" r:id="rId18"/>
    <p:sldId id="2008" r:id="rId19"/>
    <p:sldId id="815" r:id="rId20"/>
    <p:sldId id="890" r:id="rId21"/>
    <p:sldId id="1709" r:id="rId22"/>
    <p:sldId id="1999" r:id="rId23"/>
    <p:sldId id="2000" r:id="rId24"/>
    <p:sldId id="2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5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44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59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8038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32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2026/1/6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111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心意涣散者，危陷惑牙间。身心若寂静，散乱即不生，故应舍世间，尽弃诸俗虑</a:t>
            </a:r>
            <a:r>
              <a:rPr lang="zh-CN" altLang="en-US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若问：如果不安住于等持中，后果将如何呢？心思旁骛外散之人住于烦恼的利齿之间，显然很快就会被它所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毁。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若又问：那么，依靠什么才能断除散乱呢？身心寂静就不会产生散乱的现象，因此应当舍弃俗世的愦闹而使身寂静，完全抛弃欲望等妄念从而使心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寂静。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心思散乱有什么样的过患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心无始以来没有依止对治法，一直散乱于外境的色声香味。由于自己心散乱的缘故，就很容易引发烦恼，住于烦恼的利齿之间，没办法跟烦恼对抗。对禅修也有非常大的危害，无法和正道相应。自己解脱也好，救度众生也好，这都成了不可能成办的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心意涣散者，危陷惑牙间。身心若寂静，散乱即不生，故应舍世间，尽弃诸俗虑</a:t>
            </a:r>
            <a:r>
              <a:rPr lang="zh-CN" altLang="en-US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315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如何断除散乱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远离尘嚣和欲望获得寂静，心也会从分别妄念中解脱出来，一旦身体和心全部清净，那么外散乱和内散乱自然消失。所谓外散乱，指身体跟亲朋好友吃喝玩乐，口里说些无关紧要的话；内散乱则是意识胡思乱想，分别念纷纷涌现，所以应舍离世间，进而完全抛弃一切尘俗的思虑。如果我们能够舍弃世间，就可以让身体寂静；如果我们抛弃俗虑和欲望，就可以让心寂静，如果我们的身和心都寂静了，那么散乱就不会产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对治的次第是：首先要在上师面前广闻法要，遣除所有犹疑增益邪见，之后应安住于寂静处，反复观修，降伏自心。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中说：“安忍求多闻，后当住林间，精勤入等至，修习不净等”。对修行人来说，广博地闻思佛法后，自己如果要真正地证悟法要，安住静处修习等持是必须遵循的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次第。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6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心意涣散者，危陷惑牙间。身心若寂静，散乱即不生，故应舍世间，尽弃诸俗虑</a:t>
            </a:r>
            <a:r>
              <a:rPr lang="zh-CN" altLang="en-US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初学者如何修行禅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禅修之前，找一个寂静的地方非常重要。所谓的禅修，就是心专注于思维法义，比如观想人身多么难得，寿命确实无常，若能如此，各种世间杂念也会自然而然遣除。对初学者而言，应该多思维人身难得、佛法难闻、三宝的功德等等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中说：“若除外境扰，心寂不动摇。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达摩祖师云：“心如墙壁，外缘断尽，内心无喘，可以入道。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大乘教言论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说：“初学者的身体必须要远离愦闹、依止寂静，只有这样，自己的心才能得以调整。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慈悲地开示想用袈裟供养舅舅而引发妄想和烦恼的年轻比丘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0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贪亲爱利等，则难舍世间，故当尽弃彼，随智修观行。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贪恋有情、爱著利养等而不能舍弃红尘俗世，想要断除烦恼的智者一定要抛弃这些贪爱，如是而修行止观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难以舍弃世间的根本原因是什么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执亲人、财富、名声、地位等，会导致心无法舍弃世间，无法把注意力完完全全放在修行正法上面，更无法沿着解脱束缚的方向去行走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。所以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，作为一个修行人，不要太耽著自己的亲人。对财富和名利的耽著，也一定要抛弃，尤其是人死了以后，若耽著生前的财物，堕入恶趣的公案比比皆是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怎样断除对亲友，名利等世间俗事的贪执？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要通达法理，生起当断之心：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①了解贪恋世间的过患，道理上通达贪执亲人、财富、名声、地位等是修行人最大的违缘。</a:t>
            </a: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贪亲爱利等，则难舍世间，故当尽弃彼，随智修观行。</a:t>
            </a: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思维一切众生皆当过自己的父母，而且在漫长的轮回中，亲怨的关系无有定准，若不懂这个道理，则无法像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开启修心门扉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中所讲的舍弃世间，始终都沉溺在轮回的泥坑中，永远没有解脱的机会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要舍弃俗世的愦闹至寂静处而使身寂静，然后在此基础上再进行禅修。假如身体得以寂静，心也会从分别妄念中解脱出来，最后依靠禅定所生的胜观，才能灭尽种种烦恼种子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中说：“对父母最好的报恩，就是让他学佛，不造恶业。除此之外，形象上对他非常好，每天供养很多饮食，也不一定对他有利。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时代，一位婆罗门去全民信教的舍卫国听闻佛法，看到当地的一对父母对于孩子的死亡坦然面对的态度，故到佛陀面前请求开示，佛陀教言：“若能明白无常之理，一切烦恼自然尽除，才会获得真正的解脱。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孔子教育学生曾参孝顺父母时，不应该让他们造罪业的公案。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lvl="0"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一位僧人因耽著生前的财物，堕入恶趣的公案。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7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有止诸胜观，能灭诸烦恼，知已先求止，止由离贪成。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具足一缘安住心之法性的寂止，由彼所生或与之双运现证法性的胜观能从根本上摧毁烦恼，了知这一道理后首先应当寻求寂止，而寂止也是依靠不贪世间且以欢喜心成就的，并不是依靠其他成就的。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什么叫胜观和寂止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观：认识心的本性。寂止：心安住一缘叫寂止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如何修习寂止和胜观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按照次第首先应当寻求寂止。因为要真正地证悟法要，认识心的本性，安住静处修习等持（寂止）是必须遵循的次第。只有依靠寂止所生的胜观，才能灭尽种种烦恼种子，斩断轮回的根即我执。了知此理之后，应该通过住心的方便法，努力去求得寂止。无垢光尊者和麦彭仁波切在大乘教言中，都讲过九种住心：安住、正住、摄住，从外方面进行调心；近住、调住、寂住，从内方面进行调心；最寂住、续住、等持住，从密方面进行调心。依靠这九种调心次第，令心逐渐得以安住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有止诸胜观，能灭诸烦恼，知已先求止，止由离贪成。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650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其次寂止也是依靠不贪世间且以欢喜心成就的，并不是依靠其他成就的。所以想要修成这种寂止，又必须先远离对世间的贪著，以及愦闹散乱等种种因缘。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寂止和胜观的关系是怎样的？（法师辅导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有寂止，没有胜观，是没有办法以相应于万法究竟实相的方式从根本上断除烦恼的。如果只有胜观，没有寂止，胜观就不稳定。比如墙上有个壁画，要看清楚它，我们就要用灯。如果灯焰被风吹动，飘忽不定的话，我们就看不清楚这个壁画，而如果灯比较稳定，我们就可以看清楚这个壁画它比较细微的地方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的关系也是一样的。让我们这个心静下来，就相当于不要起风，不要起风就是不要让油灯飘忽不定，这就相当于是寂止。而光明的这一部分就是灯光，如果没有寂止，风老是把灯吹得摇摆不定，我们就看不清楚壁画的内容。如果风停了，灯静下来，灯光稳定了，就很容易看清楚这个壁画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2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有止诸胜观，能灭诸烦恼，知已先求止，止由离贪成。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1759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心性休息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中讲过：“心安住一缘叫寂止，认识心的本性叫胜观。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也说：“安心于正定，此即名为止。正住法分别，是名为观相。”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3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有些修行人的心没有专注于佛法，原因是什么？应当如何对治？你平时是怎么做的？</a:t>
            </a: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为什么要断除亲友、名利等世间俗事？应该怎么样断除？</a:t>
            </a: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禅修为什么需要良好的环境？为此你有何打算？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名词解释：外散乱 内散乱 寂止 胜观 九种住心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288688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这一品的内容对你有哪些影响？具体表现在什么事情上？</a:t>
            </a: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308567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静虑品要义归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556792"/>
            <a:ext cx="525498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本品是静虑品。一般修世间禅定，是把粗大的分别念去掉，心安住一缘。但是在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中，静虑作为大乘六波罗蜜多之一，不仅指让心安住，更是要生起世俗菩提心。因此本品中寂天菩萨教诫的方法分为：</a:t>
            </a: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前行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：断除禅定的违品，即贪执世间和内心的种种分别念。包括“离俗世”令身静，“弃妄念”令心静。如此身心皆寂静，内心远离对世间的贪执，出离心自然生起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正行：当生起舍弃世间的出离心后，在此基础上宣说“自他平等”和“自他相换”的修法，对治无始以来相伴我们的自私自利心，修持或增上世俗菩提心。这样最后使我们的心入于修胜义菩提心（智慧品）的前行。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111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178696" y="1556792"/>
            <a:ext cx="5254987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🔹为什么有了精进的意乐后，应当修持禅定？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以连接方式教诫修禅。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修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持六度的次第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。发起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了精进后，安住静处修习禅定是必须遵循的修行次第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修持禅定非常困难，在具足精进作为台阶后，理应依此助缘修禅定更上一层楼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🔹修静虑应当断除的违品是什么？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略说”世间的散乱愦闹是静虑的大敌，内外散乱也让我们住于烦恼的利齿之间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🔹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如何离俗世？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从过患角度教诫远离愦闹”：首先“生起当断之心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我们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难以舍弃世间的根本原因是贪执亲人、财富、名声、地位等。故应生起对亲友，名利等世间俗事贪执的当断之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心。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如何修习寂止和胜观？①按照次第应当先寻求寂止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。②寂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止也是依靠不贪世间且以欢喜心成就的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111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9552" y="862012"/>
            <a:ext cx="8064896" cy="6037471"/>
            <a:chOff x="539552" y="862012"/>
            <a:chExt cx="8064896" cy="603747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862012"/>
              <a:ext cx="8064896" cy="603747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6028690" y="3429000"/>
              <a:ext cx="2575758" cy="180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发起精进已，意当住禅定。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如是通过闻思等途径对入定方法等发起精进心，之后心应入定于一缘专注的等持中。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为什么有了精进的意乐后，应当修持禅定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修持六度的次第。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中宣讲了菩萨修持六度的次第：布施生持戒、持戒生安忍、安忍生精进、精进生禅定、禅定生智慧。按照这个次第发起了精进，已经有了精进的台阶，我们应该踩着精进的台阶更上一层楼，把心安住在禅定当中。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修持禅定的修法，必须要有一种基础，否则要修持禅定是很困难的。现在我们的心很散乱，要让散乱的心安住，或者要寂灭粗大的分别心，我们要找准窍诀速速观修，就必须要精进。如果没有对修禅的欢喜心，没有精进的话，散乱的心很难一下子调伏。不管是对整个法，还是禅定本身，都必须具足精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发起精进已，意当住禅定。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2759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如何才能做到“意当住禅定”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人发起精进后，理应将心安住于禅定。安住的方法有多种，最好是先在上师前听闻佛法，在上师面前断除一切疑惑，对佛法生起坚定不移的定解，再到寂静的地方修持禅定，通过修行来调伏内心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所说的八万四千法门，归纳起来就是要调伏自己的心，而调伏心的前提必须要实修。修行有很多方便方法，大慈大悲的佛陀也给我们开示了无数的善巧方便，如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妙臂请问经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云：“对治贪心修不净观，对治嗔心修慈悲观，对治痴心修缘起观。”通过这些教言，一定能令我们心里可怕的烦恼障碍得以遣除。</a:t>
            </a:r>
          </a:p>
        </p:txBody>
      </p:sp>
    </p:spTree>
    <p:extLst>
      <p:ext uri="{BB962C8B-B14F-4D97-AF65-F5344CB8AC3E}">
        <p14:creationId xmlns:p14="http://schemas.microsoft.com/office/powerpoint/2010/main" val="1329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发起精进已，意当住禅定。</a:t>
            </a: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42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解深密经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中说：“不仅仅是精进，六波罗蜜多前几度，也是圆满静虑度的资粮。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中亦云：“当闻所受法，后住森林间。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忠言心之明点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中说：“数多佛陀诸法理，唯调众生心方便。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妙臂请问经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云：“对治贪心修不净观，对治嗔心修慈悲观，对治痴心修缘起观。”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3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3429</Words>
  <Application>Microsoft Office PowerPoint</Application>
  <PresentationFormat>全屏显示(4:3)</PresentationFormat>
  <Paragraphs>192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入行论111课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74</cp:revision>
  <dcterms:created xsi:type="dcterms:W3CDTF">2015-10-10T17:40:00Z</dcterms:created>
  <dcterms:modified xsi:type="dcterms:W3CDTF">2026-01-06T00:25:00Z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