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57" r:id="rId3"/>
    <p:sldId id="258" r:id="rId4"/>
    <p:sldId id="1819" r:id="rId5"/>
    <p:sldId id="2010" r:id="rId6"/>
    <p:sldId id="2001" r:id="rId7"/>
    <p:sldId id="1769" r:id="rId8"/>
    <p:sldId id="1800" r:id="rId9"/>
    <p:sldId id="2053" r:id="rId10"/>
    <p:sldId id="2054" r:id="rId11"/>
    <p:sldId id="2055" r:id="rId12"/>
    <p:sldId id="1804" r:id="rId13"/>
    <p:sldId id="2056" r:id="rId14"/>
    <p:sldId id="1945" r:id="rId15"/>
    <p:sldId id="2057" r:id="rId16"/>
    <p:sldId id="815" r:id="rId17"/>
    <p:sldId id="890" r:id="rId18"/>
    <p:sldId id="2058" r:id="rId19"/>
    <p:sldId id="2059" r:id="rId20"/>
    <p:sldId id="298" r:id="rId2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28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6" autoAdjust="0"/>
    <p:restoredTop sz="95892" autoAdjust="0"/>
  </p:normalViewPr>
  <p:slideViewPr>
    <p:cSldViewPr snapToObjects="1" showGuides="1">
      <p:cViewPr varScale="1">
        <p:scale>
          <a:sx n="84" d="100"/>
          <a:sy n="84" d="100"/>
        </p:scale>
        <p:origin x="1704" y="67"/>
      </p:cViewPr>
      <p:guideLst>
        <p:guide orient="horz" pos="2210"/>
        <p:guide pos="2862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959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8038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3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3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4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</a:t>
            </a:r>
            <a:r>
              <a:rPr lang="zh-CN" altLang="en-US" sz="4000" dirty="0" smtClean="0">
                <a:solidFill>
                  <a:srgbClr val="990000"/>
                </a:solidFill>
              </a:rPr>
              <a:t>论</a:t>
            </a:r>
            <a:r>
              <a:rPr lang="en-US" altLang="zh-CN" sz="4000" dirty="0" smtClean="0">
                <a:solidFill>
                  <a:srgbClr val="990000"/>
                </a:solidFill>
              </a:rPr>
              <a:t>117</a:t>
            </a:r>
            <a:r>
              <a:rPr lang="zh-CN" altLang="en-US" sz="4000" dirty="0" smtClean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何时方移栖，天然辽阔地，不执为我所，无贪恣意行？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44268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相关公案：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藏传佛教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中，美隆多吉上师（也叫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金刚镜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）在山里闭关九年，九年中仅靠吃拉刻树皮而修持正法，一直到成就为止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无垢光尊者在桑耶修行时，历尽了千辛万苦，他只有一个牛毛口袋，这个袋子既作衣服又当坐垫，故而人们称之为“口袋僧”。他仅以二十一颗水银丸维持生活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汉传佛教大梅禅师隐居在山里面，一池荷花的叶子足够当衣服，很多松树的松花完全可充当食品，没有必要为了衣食而离开这里，所以刚被别人发现了自己的住处，又将茅蓬迁到其他地方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懒瓒禅师长年居住山洞，拒绝唐德宗委派大臣的迎请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米拉日巴尊者唱“自勉歌”来安住心性，靠吃荨麻身体变成绿色，骨瘦如柴仍在山中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修行。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442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何时居无惧，唯持钵等器，匪盗不需衣，乃至不蔽体？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什么时候我才能居住在寂静地方，只持有钵盂、三衣、锡杖等几件必需的资具，身着土匪强盗也不要的粪扫衣，乃至不遮掩身体也无所畏惧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住在寂静山里的生活要求并不高，对衣物也没有什么贪执，跟现在人的要求完全不同。若在大城市里每天只穿一件衣服，单位里的人或亲朋好友就会觉得你有问题，只有今天穿白色的、明天穿黄色的、后天穿绿色的，大家才认为比较正常。所以很多人都被受用所累，很多时候不是自己需要，而是在整个大环境中，如果不跟随大多数人的选择，那就会显得自己很没面子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所以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，修行者不应该被受用所累，最好将所有的琐事减少到最低，对物质尽量知足少欲，不过多追求。这样就可以拥有大量时间和精力去观修正法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何时居无惧，唯持钵等器，匪盗不需衣，乃至不蔽体？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242630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元代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的清珙禅师在岩畔三间石屋苦修的公案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汉地良宽禅师晚上讲经回家遇到小偷，不想小偷白跑一趟把自己的衣服送给他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九华山无暇禅师圆寂几十年后，才在其圆寂的山洞里发现肉身。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435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何时赴寒林，触景生此情：他骨及吾体，悉皆坏灭法。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什么时候才能赴往尸陀林，观看那里的惨景之后，深深体会到轮回的本性，依靠对比别人和自己的身体，真正认识到：不管是新的骨头，还是旧的残骸，拥有它们的人生前都相当执著，现在却不得不将之舍弃。同样，我自己的身体也不例外，都是最终坏灭的无常法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家到尸陀林时，不要光是忙着跟秃鹫拍照，嘻嘻哈哈的，觉得这是旅游的地方。这样的话，一方面是对亡者的不尊重，也浪费了借此观修无常，观身不净的机会。我们不是游客，而是修行者。应该如堪布根霍所讲：“看见死人的骨头时，自己应该思维：这些人活着的时候，对自己的身体极其执著，可是现在无一例外地变成了这样。我现在的身体也与此相同，虽然天天爱护保养，一旦死去，也跟尸陀林里的白骨没有任何差别，执著它又有什么意义呢？”将众生的身体与自己的身体相对比，心里反反复复地思索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。汉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地没有尸陀林，就可以去火葬场，去墓地观看，看到送葬队伍，也可以想到自己迟早甚至很快就变成那个样子，自己的时间精力应该投到哪里，就可以思考和改进。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何时赴寒林，触景生此情：他骨及吾体，悉皆坏灭法。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342657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难点：</a:t>
            </a:r>
            <a:endParaRPr lang="en-US" altLang="zh-CN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人可能不愿意看尸体，不愿意面对。其实无论是否愿意，无常迟早会到来，早一天面对，就早一天认真修行，早日解脱。尸陀林或者墓地人少寂静，却是人身必去之所，根本回避不了，一生除了死亡，没有大事。</a:t>
            </a: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大智度论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：“若得不净观，此心自然无。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法王如意宝在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无常道歌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中说：如果会观的话，器世界和有情世界全部是我们的善知识；不会观的话，即使上师天天滔滔不绝地讲多少遍，你也不一定有很大收益。</a:t>
            </a:r>
          </a:p>
        </p:txBody>
      </p:sp>
    </p:spTree>
    <p:extLst>
      <p:ext uri="{BB962C8B-B14F-4D97-AF65-F5344CB8AC3E}">
        <p14:creationId xmlns:p14="http://schemas.microsoft.com/office/powerpoint/2010/main" val="240342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2867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远离闹市而前往山林，这对修行有什么帮助？若不具备这个条件，那应该怎么办？</a:t>
            </a: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有些人看到修行人苦行时，觉得他们非常可怜，对此你如何看待？请说明理由。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在衣着方面，寂静山里的修行人与世间人有什么差别？今后你有什么打算？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2974223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到尸陀林和坟墓处时，怎么样观想才有意义？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596366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</a:p>
          <a:p>
            <a:pPr lvl="0" algn="l" eaLnBrk="1" hangingPunct="1"/>
            <a:r>
              <a:rPr lang="zh-CN" altLang="zh-CN" sz="1800" b="1" dirty="0"/>
              <a:t>顶礼文殊智慧勇士</a:t>
            </a:r>
          </a:p>
          <a:p>
            <a:pPr lvl="0" algn="l" eaLnBrk="1" hangingPunct="1"/>
            <a:r>
              <a:rPr lang="zh-CN" altLang="zh-CN" sz="1800" b="1" dirty="0"/>
              <a:t>顶礼传承大恩上师</a:t>
            </a:r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2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08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420620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116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24" y="1052736"/>
            <a:ext cx="8242506" cy="569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6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117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819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117</a:t>
            </a:r>
            <a:r>
              <a:rPr lang="zh-CN" altLang="en-US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课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总义归摄</a:t>
            </a: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178696" y="2150854"/>
            <a:ext cx="5254987" cy="2862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节课具体学习三个方面的内容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接着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上节课，继续学习“向往静处之住所”科判。上节课讲到静处的处所是非常殊胜的修行地，此处接着讲要发愿远离愦闹嘈杂的城市，到静处修持无贪行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住在寂静山里的生活所需受用简单，有利于修行人无忧无虑、无牵无挂地修行，值得向往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3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尸陀林等静处可以帮助我们修持无常法，生起对轮回的出离心和厌离心，其功德很殊胜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117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5" y="1772816"/>
            <a:ext cx="8418464" cy="3347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何时方移栖，天然辽阔地，不执为我所，无贪恣意行？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44268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</a:t>
            </a:r>
            <a:r>
              <a:rPr lang="zh-CN" altLang="en-US" sz="1800" b="1" u="sng" dirty="0" smtClean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什么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时候我才能义无反顾、无有挂碍居住在谁也未执为我所、天然广阔的地方，不依赖任何人而自由自在、无牵无挂地修行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</a:t>
            </a:r>
            <a:r>
              <a:rPr lang="zh-CN" altLang="en-US" sz="1800" b="1" u="sng" dirty="0" smtClean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endParaRPr lang="en-US" altLang="zh-CN" sz="1800" b="1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止寂静地方的功德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远离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喧闹的城市和恶劣环境后，自相续比较清净，贪嗔嫉等八万四千烦恼会逐渐减少，乃至灭尽。很多人都是这样，在大城市里想得多，做得也多，心没办法归入佛法，但是远离了恶劣环境后，原来的贪嗔痴等烦恼就渐渐消失了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没有经商务农等散乱之因，相续中的善法，如大悲菩提心、闻思修行等功德日益增长。很多人也感觉得到，在城市里面，整天浑浑绰绰的，什么善法都搞不上，而一到寂静的地方，心从早到晚还是归于法性，对众生生悲心，对上师三宝也能起清净心、信心、恭敬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何时方移栖，天然辽阔地，不执为我所，无贪恣意行？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342657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远离不好的环境后，心极为清净，对佛法可以生起定解。证悟空性也好，深信因果、取舍善恶也罢，善法方面的定解逐渐增长，恶法方面的邪知邪见逐渐退失，乃至彻底消尽。（源自上师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《&lt;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佛子行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&gt;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释讲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难点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去寂静地长期修行的因缘未到，该怎么办呢？即使条件不具足，暂时没有住在寂静处的缘分，但如果心里非常向往，发愿的功德也很大，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三摩地王经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中说：“发愿前往寂静处的功德，超胜于供养恒河沙数诸佛菩萨的功德。”自己也应该这样发愿。发愿以后，很多因缘会逐渐成功的。看到寂静山里的修行人，一定要学会随喜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140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117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何时方移栖，天然辽阔地，不执为我所，无贪恣意行？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542712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相关教证：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三摩地王经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中说：“若人无喜亦无忧，则彼恒常心安乐，比丘若喜住山林，即能亲享此妙乐。不取诸物为我有，远离一切诸执著，犹如犀牛独去来，似几畅游虚空界。”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佛经中也说：“一切自由极快乐，被他控制极痛苦。”有些人很想学佛，但始终被别人控制着、被生活控制着，永远都没有自由。若像寂静山里的修行人一样，自由自在地修行，这是人生中最快乐的事情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梅禅师：“一池荷叶衣无尽，数树松花食有余，刚被世人知住处，又移茅舍入深居。”意思是说，本来他隐居在山里面，一池荷花的叶子足够当衣服，很多松树的松花完全可充当食品，没有必要为了衣食而离开这里，所以刚被别人发现了自己的住处，不得不将茅蓬又迁到其他地方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唐代懒瓒禅师：“世事悠悠，不如山丘，卧藤萝下，块石枕头；不朝天子，岂羡王侯？生死无虑，更复何忧？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三摩地王经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中说：“发愿前往寂静处的功德，超胜于供养恒河沙数诸佛菩萨的功德。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188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2323</Words>
  <Application>Microsoft Office PowerPoint</Application>
  <PresentationFormat>全屏显示(4:3)</PresentationFormat>
  <Paragraphs>147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Wingdings</vt:lpstr>
      <vt:lpstr>Wingdings 2</vt:lpstr>
      <vt:lpstr>8_A000120150318A04PWBG</vt:lpstr>
      <vt:lpstr>10_A000120150324A07PWBG</vt:lpstr>
      <vt:lpstr>入行论117课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入行论78课</dc:title>
  <dc:creator>Lenovo</dc:creator>
  <cp:lastModifiedBy>Microsoft 帐户</cp:lastModifiedBy>
  <cp:revision>97</cp:revision>
  <dcterms:created xsi:type="dcterms:W3CDTF">2015-10-10T17:40:00Z</dcterms:created>
  <dcterms:modified xsi:type="dcterms:W3CDTF">2026-01-27T00:20:40Z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BF60F0E8B4784805B76F7FF04214A0B6_13</vt:lpwstr>
  </property>
</Properties>
</file>