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1800" r:id="rId9"/>
    <p:sldId id="2108" r:id="rId10"/>
    <p:sldId id="2109" r:id="rId11"/>
    <p:sldId id="2110" r:id="rId12"/>
    <p:sldId id="1804" r:id="rId13"/>
    <p:sldId id="1945" r:id="rId14"/>
    <p:sldId id="2111" r:id="rId15"/>
    <p:sldId id="2063" r:id="rId16"/>
    <p:sldId id="2112" r:id="rId17"/>
    <p:sldId id="2092" r:id="rId18"/>
    <p:sldId id="815" r:id="rId19"/>
    <p:sldId id="890" r:id="rId20"/>
    <p:sldId id="2058" r:id="rId21"/>
    <p:sldId id="2113" r:id="rId22"/>
    <p:sldId id="298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>
        <p:scale>
          <a:sx n="90" d="100"/>
          <a:sy n="90" d="100"/>
        </p:scale>
        <p:origin x="1536" y="-58"/>
      </p:cViewPr>
      <p:guideLst>
        <p:guide orient="horz" pos="2210"/>
        <p:guide pos="2856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814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4642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125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皮表迸袭尸，见者生大畏，知已复何能，好色生欢喜？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34265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喜欢和贪执的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区别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去“贪执”，依靠贪心会造很多恶业，其他烦恼也随之而生，最后让自己堕入三恶趣。而对诸佛菩萨或众生有“欢喜”心，并不是需要断除的贪执。佛经有关公案中说，佛菩萨的化现，除了极个别以外，一般都显为庄严的身相，这也是非常合理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猛菩萨云：“内腐外皮包，烂尸此自性，显现极丑恶，如何未曾见？”人的体内腐臭不堪，外表用一层薄皮包裹着，显现上极为丑恶，可是很多人并不了解这一真相。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6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涂身微妙香，旃檀非她身，何以因异香，贪著她身躯？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在身体上涂抹妙香，如旃檀香、沉香等香水涂在身上，这种扑鼻的芳香，闻起来很惬意宜人。但实际上去观察，香水并不是真正的身体，是另外一种物质，既然如此，为何因不相干的香气而贪著异性的身体呢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重点：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错误颠倒的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现象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所破斥的主要就是有些人很糊涂，因为闻到了对方身上的香气，然后贪著对方的身体。寂天菩萨就此分析道：身体的香气源自于香水，而不是她的身体。因为闻到了香气，就对她的身体产生执著，这是不合理的。这里破斥的重点不是破香水，是破因为洒在她身上的香水，而对她的身体产生执众生因迷惑、愚昧，不了知这种自性，于是闻到香气便贪著身体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身味若本臭，不贪岂非善？贪俗无聊辈，为何身涂香？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身体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的味道，如果本来都是臭秽的自性，那不贪著这样臭秽的身体，难道不是很好吗？贪恋庸俗身体的无聊之辈，无聊的凡夫们，为什么喜欢在身体上涂抹这么多的香水呢？没有什么意义。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所讲的两层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意思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层意思是身味若本臭，不贪岂非善？第二层意思是贪俗无聊辈，为何身涂香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层：身体里里外外都充满不净，不净的物质发出的味道，不可能是香气。“身味若本臭，不贪岂非善？”对于本身臭秽的身体，不贪著它难道不是很好吗？其实对身体不贪，是正常状态，并不是不正常的、超常的。如果我们去观修的话，可以做到不贪著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层：在身体上涂抹很多香水，来打扮、掩盖本来就是肮脏不净自性的身体，是因为不认识一切万法的自性，不了知它的本来状态而导致。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身味若本臭，不贪岂非善？贪俗无聊辈，为何身涂香？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对佛教思想的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误解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身体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本身是不净的，对本身不净的东西描绘的语句，或是对本身不净如是的了知，这种心态是最正常的心态，没有什么高深莫测可言，也不是很悲观低俗。比如证悟空性，或者了知无常，都是最正常的状态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保持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中道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佛教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永远都是行于中道的，不让我们身涂香，我们要了知它的本来意思。该有的清洁卫生应该有，但是不要过度的执著。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98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若香属旃檀，身出乃异味，何以因异香，贪爱女身躯？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妙香来自于旃檀，身体的味道与此完全不同，何必为了不相干的香气，而贪爱女人的身躯呢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重点：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用一体和他体的分析方式进行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香气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和身体不是一体的，香气不是身体本身发出来的。既然不是一体的，那就是他体的自性，香气是香气，身体是身体，两种不同的味道。为什么要因为他体的香气，对身体执著呢？显然是不合理的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月称论师云：“愚人极贪著，香花鬘所饰，污秽不净身。”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龙猛菩萨说：“粪团虽色美，崭新及形妙，于彼不应贪，女色亦如是。”对于厕所里的不净粪，即使赞叹它的颜色很美、形状不错、味道新鲜，也不会有人愿意贪执，同样，人的身体也是如此。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长发污修爪，黄牙泥臭味，皆令人怖畏，躯体自本性，如伤己利刃，何故勤擦拭？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24263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男人还是女人，如果不加修饰，让他展现自然状态的话，就会出现这种情况：头发特别乱，特别长；他的指甲很尖很长，而且充满污垢；如果不刷牙，他的牙齿是很黄的，而且口中发出臭泥味道。这种自然状态下呈现的情况，是让人怖畏的状态。但这种怖畏的状态恰恰就是躯体自己的本性。贪著身体或者经常对身体执著修饰，就好像是能伤害自己的一把利刀一样，为什么要把这把刀擦拭的这么锋利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8894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长发污修爪，黄牙泥臭味，皆令人怖畏，躯体自本性，如伤己利刃，何故勤擦拭？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重点：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如果颂词的分段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理解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层意思：“长发污修爪，黄牙泥臭味，皆令人怖畏，躯体自本性”，再好看的人，如果不修饰自己，让它属于自然状态，都会变成这样令人怖畏的状态。这是“躯体自本性”身体的本性如是，故不应该贪执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层意思：“如伤己利刃，何故勤擦拭”。我们假装身体是干净的，强烈的执著自己的身体。为了用自己的身体引诱其他人，每天苦苦的花很长时间去打扮，为了让自己显得非常的美丽干净，就好像每天在磨这把刀一样。这把刀磨的越快，磨的越多，对自己的伤害也就越大。这种执著会障碍自己修道的智慧、道心。所以我们对身体要保持清醒的认知，了知它是不净的，有过患的，不值得贪著的。</a:t>
            </a: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修安忍的果报是感得来世相貌庄严，令人见而生喜，这与破除对身体的贪执相违吗？为什么？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了解身体的不净后，为什么不能彻底根除贪心？怎样才能根除？对此你有哪些体会？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请具体分析身体与香味的关系，以破除因香味而贪爱异性身体的执著。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明白身体的本性之后，你怎样做才不至于堕入两边？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480737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124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71" y="1772816"/>
            <a:ext cx="8504657" cy="3133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125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461" y="1918221"/>
            <a:ext cx="5254987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本节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首先了解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身体和尸体的本性相同都是不净的，看到尸体血肉模糊会恐惧，看到身体也不应贪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执。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其次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要了知以香水的功德、香气来贪对方的身体是不合理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的。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最后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了知身体的本质是不净肮脏的自性，所以对于身体本身，我们不应该贪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执。这种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执著会障碍自己修道的智慧、道心。所以我们对身体要保持清醒的认知，它是不净的，有很大过患，是不值得贪著的。</a:t>
            </a:r>
            <a:endParaRPr lang="zh-CN" altLang="en-US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125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8199" b="12860"/>
          <a:stretch/>
        </p:blipFill>
        <p:spPr>
          <a:xfrm>
            <a:off x="251520" y="980728"/>
            <a:ext cx="8472121" cy="500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皮表迸袭尸，见者生大畏，知已复何能，好色生欢喜？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34265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皮表迸裂的尸体，看到的人马上就生起很大的畏惧。我们了知了这种真相，再来观察自己的身体，好色者怎么可能对不清净的身体产生欢喜呢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经常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解剖尸体的人，或者给病人做手术的人，他们的相续当中，还是会有深厚的贪欲心的原因？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因为他没有刻意的去反复观修，他是被动地进行工作而已，并没有把他的注意力，引向有利修道的方面，没有把它转为道用。法没有融入到内心当中去，所以很难发生实质性变化。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皮表迸袭尸，见者生大畏，知已复何能，好色生欢喜？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观修尸体不净的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步骤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要让我们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贪欲心彻底灭尽，首先要观修不净的尸体，对尸体的观修，内心有所触动，有了很强烈的感觉之后，再带着这种感觉，观修活人的身体。然后想，其实活人的身体和死去的尸体，本质是一样的。之前有了第一步的基础，不净的观念比较重，再把这种不净的观念，辅以对活人身体的观察。二者结合起来再观察，其实活人的身体，除了表面上看起来比较光滑之外，里面充满了不净。然后反复观修，活人的身体这个地方不净，那个地方不净，里里外外都是不净的，和尸陀林的尸体本质没什么差别。这样反复去观之后，内心当中产生了一种更高层次的觉受。也就是了知，活人的身体也是不净的，也是让人生畏惧之处。如果对活人身体产生了犹如尸体一样的感觉，或者了知它不清净的自性之后，我们相续当中的贪欲心，从这个时候就逐渐开始息灭了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10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皮表迸袭尸，见者生大畏，知已复何能，好色生欢喜？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佛教教义不是悲观的教义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原因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教导我们，对自身要产生厌离心，其实这是本身应该有的态度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。之所以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外行人在看佛教的时候，觉得佛教是悲观的教义，关键是只停留在这一步了，他没有全面地了知佛法的观念，佛法对于息灭贪欲、烦恼，知足少欲的积极的教义，对于引导我们趣向解脱的教义，完全不知，他单单看这一步，就觉得佛教很可怕，不能学，学了之后就没有幸福了。但是如果我们对于佛教的全盘教义了知之后，就知道它是引导我们趣向更清净的心态，更清净的生活的步骤。通过这样的方式，能够息灭我们相续当中的贪欲心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见解和修行的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混淆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懂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了只是一个“见”，对事物本身的一种了知而已，了知是浮于思想表面的心理认知状态。修行是必须要把这个见，在相续当中反复观修串习，然后产生一种力量。通过反复串习、观修得到的力量，对对治烦恼才起作用。所以，往往我们把见误认为修了。我们只是安住在见的状态，却误认为已经观修了很长时间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0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2705</Words>
  <Application>Microsoft Office PowerPoint</Application>
  <PresentationFormat>全屏显示(4:3)</PresentationFormat>
  <Paragraphs>163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入行论125课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126</cp:revision>
  <dcterms:created xsi:type="dcterms:W3CDTF">2015-10-10T17:40:00Z</dcterms:created>
  <dcterms:modified xsi:type="dcterms:W3CDTF">2026-03-07T12:48:55Z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FDAF5DD27F1246079C25F19DD026C851_13</vt:lpwstr>
  </property>
</Properties>
</file>