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121" r:id="rId10"/>
    <p:sldId id="1804" r:id="rId11"/>
    <p:sldId id="2122" r:id="rId12"/>
    <p:sldId id="2123" r:id="rId13"/>
    <p:sldId id="1945" r:id="rId14"/>
    <p:sldId id="2124" r:id="rId15"/>
    <p:sldId id="2125" r:id="rId16"/>
    <p:sldId id="2063" r:id="rId17"/>
    <p:sldId id="2126" r:id="rId18"/>
    <p:sldId id="2092" r:id="rId19"/>
    <p:sldId id="2127" r:id="rId20"/>
    <p:sldId id="2128" r:id="rId21"/>
    <p:sldId id="815" r:id="rId22"/>
    <p:sldId id="890" r:id="rId23"/>
    <p:sldId id="2058" r:id="rId24"/>
    <p:sldId id="2113" r:id="rId25"/>
    <p:sldId id="298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84" d="100"/>
          <a:sy n="84" d="100"/>
        </p:scale>
        <p:origin x="1704" y="67"/>
      </p:cViewPr>
      <p:guideLst>
        <p:guide orient="horz" pos="2210"/>
        <p:guide pos="2856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1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407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127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或人自售身，任随他指使，妻妾纵临产，荒郊树下生。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804010"/>
            <a:ext cx="7991475" cy="34251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所有的痛苦都是因为贪欲所造成。贪欲心强的人，想要获得男女的身体，想要享受欲妙，就去自售身，最后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任由他指使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他的逻辑是：如果不自售身，那么连妻妾都找不到，就无法满足自己的欲望；而把自己卖给富人，就能获得一点报酬，可以娶妻生子，满足世俗欲望。但他没有去想，要获得这样一点点可怜的快乐，是需要付出惨重代价的。世间人把欲妙的快乐无限夸大，而在追求欲妙的过程中，却往往对要遭遇的痛苦准备不足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在我们虽然没有变成奴仆，但因轮回过于漫长，如果我们没有认认真真地去取舍因果、发菩提心、修正法、希求解脱，那么在这漫长的轮回中，因为贪欲而感受痛苦的情况会再度降临到我们身上。因此，作为修行人，应该有一种更强烈、更长远的危机意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或人自售身，任随他指使，妻妾纵临产，荒郊树下生。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上师在讲记中讲到，以前熟悉的一个出家人，人品和智慧都相当不错，但后来因喜欢一个女人而还俗成家，两人漂泊到拉萨、青海等地，生活非常窘迫。妻子生产时，也只能租一个月租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30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元的房子，里面破烂不堪、布满蜘蛛网。没有钱去医院生产，所谓给孕妇的营养也只是一碗面、一个鸡蛋。想起以前出家生活的自在快乐，再想想如今在家生活过得如仆人一般，此人非常痛苦和后悔。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上师说：以前汉地的慈禧太后，每天吃饭时有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100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多道菜肴、点心。为庆贺自己的生日，不惜动用海军经费修建颐和园。后来八国联军侵入，慈禧只得抛弃一切，化装成农妇逃走。从北京到西安，她像讨饭的乞丐一样，一路上狼狈不堪。上师由此告诫我们：学习佛法的人，对世间欲妙不要过于希求，如果因缘具足，该得到的自然会得到。对拥有的财富，也不必太过欢喜，世间上的沧桑荣华，犹如秋天的白云时而显现，时而不现，没有丝毫稳固性。我们应该在漫长的人生路途中，坦然面对一切得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欲欺凡夫谓：求活谋生故，虑丧赴疆场，为利成佣奴。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被欲望所欺惑的愚夫，口口声声说：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为了生存，我必须要去参加战争，这样才能养家糊口。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于是一边担忧送命，一边赴往战场。还有些人为了谋利，情愿去做他人的奴仆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身、口、意的迷乱颠倒：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心迷乱。被欲望欺惑的凡夫，首先他的心迷乱了。他不知道想获得安乐，必须要放弃欲望。他的心被无明和贪欲所迷惑，觉得只有拥有很多资具才能获得快乐，其心处于颠倒状态。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指欺惑、欺骗。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语言颠倒。由于他的心颠倒了，于是由心推动的语言也颠倒了。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凡夫谓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，他说：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“‘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为求谋生故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’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，必须要去当兵。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行为颠倒。心颠倒的缘故，由心指挥的行为也是颠倒的，比如去杀生、偷盗等。总之，被欲妙欺惑的凡夫的身语意三门，经常处于颠倒状态。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欲欺凡夫谓：求活谋生故，虑丧赴疆场，为利成佣奴。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如果我们没有调伏自己的欲望和贪欲，那我们心中所想的，和佛法所提倡的因果取舍之道和修行之道必然背道而驰。因此，我们首先要改正内心的观念，之后颠倒语会逐渐变少，身体的颠倒行为也会逐渐减少。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求活谋生故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而奔赴战场：上师在讲记中提到，从古至今，中国、外国，真正为了利益众生、为了报效国家去当兵的人非常少，大多是为了自己的利益。比如有的地方当兵是一种职业，当兵就会有军饷；有的地方当兵可以出人头地、积累战功后可以升官；有的地方当兵是迫不得己，要解决生计问题等等。无论是何种原因去当兵，一旦到了战场，都会深怀战死的恐惧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为利成佣奴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：尽管是为了获取利益去当兵，但最后的结果很可能成为了他人的佣奴。比如在战场上被俘，就要在别的国家当佣奴。真正在这个过程中获得财富的并不多，即便获得财富，与其感受的痛苦相比也是微不足道的。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总之，因贪欲心推动的当兵上战场，最终收获的都是身苦。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欲欺凡夫谓：求活谋生故，虑丧赴疆场，为利成佣奴。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0918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《法华经》云：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汝等莫贪欲，贪如木鳖果。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世间上的所贪对境，其实跟木鳖果没有什么差别，木鳖果表面鲜艳欲滴，实则剧毒无比，唯有愚者才会对它有兴趣。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圣天论师说：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犬等亦所共，恶慧汝何贪？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以习气而选择异性为生贪境，甚至猪、狗等旁生也会，所以除了极其低劣的人以外，智者谁会贪执这些呢？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清代的小吏，生了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18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对双胞胎，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36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个子女，日子过得穷困潦倒。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为欲或丧身，或竖利戈尖，或遭短矛刺，乃至火焚烧。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4552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有些人为了自己的贪欲，或被杀身亡；或被穿在利戈的尖端上；或遭到短矛的刺杀；或被投入大火中活活烧死。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此颂依然在讲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为欲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的过患，贪欲所引发的痛苦非常之多，颂词中只是列举了非常有限的几个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丧身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的方法。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这么多丧生的方式、悲惨的死法、身体的痛苦，其实就一个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贪欲。因为贪欲而引发的痛苦，只是在人间可见的，比较猛烈的、粗大的痛苦，而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为欲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引发的比较中等的、细微的痛苦就更多了。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只要我们还在轮回中，还没有调伏贪欲，这种痛苦迟早会降临到我们身上，因为因果是公正的。生西法师在辅导中说：我们现在捧着书在看、在学习、在思考，好像这些人死的惨状和自己没有任何关系，事实并非如此。只不过这些人因为以前或今生的贪欲，果报已经成熟了，而我们的还没有成熟而已。就如同一起服下毒药的人，有些毒发身亡了，有些身体里的毒暂时没有发作，我们很可能就是后者。现在不成熟不等于永远不成熟，我们要积极地去对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为欲或丧身，或竖利戈尖，或遭短矛刺，乃至火焚烧。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4552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在世俗生活中，我们很难保证从早到晚不造罪业，保证很清净的生活。正确的做法是：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深深体会在轮回中的不自在，建立更加迫切的要从轮回中解脱的正见；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尽力忏悔；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通过念佛法门，压伏自己今生所造的杀生、偷盗等罪业；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尽量让罪业成为轻业，而不要让它成为重业。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《赞戒论》中说：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以贪漂泊大地如饿狗，多数不成反而冻饿。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愚者为了取悦女人，想方设法求得财物，以强烈的贪心漂泊在广阔无垠的大敌上，犹如饿狗般虚度人生，多数人不仅不能成办一切所愿，反而最终冻死、饿死、判死刑、关监狱。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一个船夫，曾因觊觎一个巨商的财产，将他推入江中。成为大富翁后，娶妻生子，可儿子从小就视他如仇人。后问乩仙才知儿子原是那巨商的转世。后来他以各种因缘离开家乡，死时极为凄惨。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积护耗尽苦，应知财多祸，贪金涣散人，脱苦遥无期。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以积累、守护、耗尽财产的苦恼所害，为此，我们一定要认识到财产是无边祸殃的根源，贪财散乱的人们无有从三有痛苦中解脱的机会。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此颂以耽著财富、金钱为例，分析其诸多过失：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求财：没有钱的时候要去积累财富，要去找工作、要打拼，过程艰辛；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护财：得到财富后要操心如何守护，护财的过程也是痛苦的，比如现实生活中担心股票下跌、房产贬值等等；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耗财：财富耗尽的过程对于一个贪执财富的人来说，更是痛苦不已。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华智仁波切在《大圆满前行》中说：有一匹马就有一匹马的痛苦，有一包茶叶就有一包茶叶的痛苦。观察世间万象，所言极是。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因知财多祸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，应该了知财富给众生带来的灾祸。当然，财富本身并不是灾祸，而是我们对财富的态度，如果贪执，就可能演变成灾祸。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积护耗尽苦，应知财多祸，贪金涣散人，脱苦遥无期。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贪金涣散人，脱苦遥无期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，因贪执钱财导致心涣散的人，想要从痛苦中脱离很困难。无财时竭力追求，得到后引发更强的贪欲，贪欲又驱使他去追求，如此恶性循环，因此脱苦遥遥无期。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那么对于男女来说，如何理解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积护耗尽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呢？最初没有得到，在追求过程中会痛苦，相当于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的过程；得到后要考虑如何去保护她，不让他人所夺，这就是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护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的过程，充满担惊受怕；而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耗尽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则是害怕生离死别。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无论贪财、贪色、贪名、贪地位，只要相续中被贪欲所控制，出离轮回就不可能，这也是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遥遥无期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的含义。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师在辅导中说，宗萨仁波切在《不是为了快乐》这本书中讲，很多学佛人，安排生活的轻重次序颠倒，往往把修持佛法排在最后一位，把世间的工作、家庭、社交、旅游、购物等排在前面，如果这样，想要从轮回中解脱是不可能的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积护耗尽苦，应知财多祸，贪金涣散人，脱苦遥无期。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《亲友书释》云：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被称为寂静调柔、财物丰足的诸位智者，因积累、守护、毁尽这些财产，也历经同样多的辛酸。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为此，我们一定要认识到，财产是无边祸害的根源。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财初自乐他羡慕，虽有许多不知足；中初吝者结束缚，不舍用于善方面，乃着敌魔之根源，自己积累他人用；最后财为送命魔，希求敌财刺痛心，应断轮回之诱饵，我不希求魔之财。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唐代的智则法师常说：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出门时门要锁，箱子要盖紧，这样既浪费时间，又扰乱道业，整日忙碌而散乱人生，没有任何意义。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佛陀在律藏中说：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出家人如住净室，在家人如住火宅。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《法苑珠林》亦云：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出家修道易为，如海中泛舟；在家修道实难，如陆地行船。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《正法念处经》云：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贪执财物之比丘，内心恒时外散乱，彼等日夜皆无修行之机会。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637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如果贪著异性的身体，会给自己的身体等带来哪些痛苦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268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当今社会上，刑事案件、贪污分子层出不穷，其来源是什么？若想从根本上解决，需要采用什么方法？对此你有何感想？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076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有些在家人认为自己跟出家人完全一样，甚至自己更胜一筹，这种想法正确吗？为什么？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在家人没有清规戒律的约束，可以随意享受欲乐，为什么作者说他们享用欲妙的机会很少？对此你有哪些体会？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126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854075"/>
            <a:ext cx="8429625" cy="576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127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461" y="1484516"/>
            <a:ext cx="5254987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本课共有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个颂词，分别归属在两个科判下。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1.“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与他罪相联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之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获得身苦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r>
              <a:rPr lang="en-US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有些人为了谋利，通过卖身的方式获得利益，最终不但利益得不到，自己也只能随着业力飘向悲惨的境地。</a:t>
            </a:r>
            <a:r>
              <a:rPr lang="en-US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有些人把自己卖给别人当奴仆，纵然遇到自己的妻子要临产，也只能让其在荒郊、树下生下孩子。</a:t>
            </a:r>
            <a:r>
              <a:rPr lang="en-US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被欲望所欺惑的众生，为了存活和谋生，怀着丧命的恐惧奔赴战场，最终成为别人的佣奴。</a:t>
            </a:r>
            <a:r>
              <a:rPr lang="en-US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为了贪欲，遭受丧身、或被竖在利戈尖上、或遭短矛刺身、或被烈火焚烧等诸多痛苦。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2.“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与他罪相联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之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阻碍解脱机会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：告诫贪执财富之人，在追逐财富的过程中，将遭受积财、护财、财尽的痛苦。贪执财富，也将让我们从轮回苦海中解脱的日子变得遥遥无期。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127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34830" b="7649"/>
          <a:stretch/>
        </p:blipFill>
        <p:spPr>
          <a:xfrm>
            <a:off x="179512" y="1340768"/>
            <a:ext cx="8949739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或人为谋利，因愚卖身讫，然利犹未得，空随业风去。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5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有些人为了妻子、生计等出卖自己的身体，本想谋求一些利益，但最后得到了什么呢？可以说是空手而归，一无所得，只有随业风不由自主地漂泊在轮回中，今生来世都极为痛苦。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或人为谋利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可以从两个角度分析，一是相和于此处的大科判，即为了贪执异性身体、享受欲妙的缘故，必须要去寻找很多资具；二是显现上欲望并不是那么强烈，但因生计所迫，只能通过卖身的方式来积攒一点养家糊口的钱，缓解窘迫的状态。无论是何种情况，从这世和前世的因缘来看，都和贪欲离不开干系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因愚卖身讫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讫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字有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了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的意思，即已经圆满了；还有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完结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的意思，由于愚昧把自己的身体卖掉换取利益，故称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卖身讫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或人为谋利，因愚卖身讫，然利犹未得，空随业风去。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虽然想要通过卖身的方式来获得利益，但很多时候都事与愿违。通常情况是，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然利犹未得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，利益还没得到，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空随业风去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，自身却已空随业风而去。没有自主地趋向后世，继续去感受身体的痛苦。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空随业风去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可以从两个方面来理解：一是所做的一切努力都是竹篮打水一场空，无法通过自己的努力获得想要的幸福和安乐，自己前世没有造下获取财富的因，这一世虽有行为但也无法获得，就如《大圆满前行》中所说，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精勤如山王，不如积微福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；二是死亡时不由自主地趋向后世，继续去感受身体的痛苦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讲记中介绍，《吃亏是福》一书中的一个公案：上海某学校的一个女孩子，因天资国色而追求者甚多，但她谁也看不上，一心要嫁给有钱的老外，最终被一个日本人所骗变成了一个养猪女。现代社会这种现象相当多，很多人为了钱、女人或地位，落入不能自拔的网中，此生和来生均被毁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或人自售身，任随他指使，妻妾纵临产，荒郊树下生。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5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有些人的身体出卖给别人当奴仆后，自己一点自主权也没有，服服帖帖地任由役使，如同主人手中的工具一样。他的妻子虽然马上要面临生产，他也没有办法，只能任由自己的妻妾在荒郊、树下生下孩子。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b="1" u="sng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此颂主要是从成为别人的奴仆（即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自售身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）这个角度来宣讲的，它描绘了一种非常无助和悲惨的境遇。首先是毫无自由，第二是报酬低微，第三是经常要做高强度的劳作，第四，更加极端的是主人掌握着奴仆的生杀大权，轻则丢失工作，重则生命不保。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此颂和上一个颂词的不同之处：上一个颂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然利犹未得，空随业风去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，是描述事与愿违的情况；此颂的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任随他指使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，体现了没有自由的苦，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妻妾纵临产，荒郊树下生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则表达了一种焦虑和无奈的痛苦。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4070</Words>
  <Application>Microsoft Office PowerPoint</Application>
  <PresentationFormat>全屏显示(4:3)</PresentationFormat>
  <Paragraphs>201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入行论127课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133</cp:revision>
  <dcterms:created xsi:type="dcterms:W3CDTF">2015-10-10T17:40:00Z</dcterms:created>
  <dcterms:modified xsi:type="dcterms:W3CDTF">2026-03-14T07:48:50Z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BE0334B892034ACE9F28F4A552E59289_13</vt:lpwstr>
  </property>
</Properties>
</file>