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256" r:id="rId10"/>
    <p:sldId id="1804" r:id="rId11"/>
    <p:sldId id="2257" r:id="rId12"/>
    <p:sldId id="2154" r:id="rId13"/>
    <p:sldId id="2208" r:id="rId14"/>
    <p:sldId id="2258" r:id="rId15"/>
    <p:sldId id="815" r:id="rId16"/>
    <p:sldId id="890" r:id="rId17"/>
    <p:sldId id="2058" r:id="rId18"/>
    <p:sldId id="2171" r:id="rId19"/>
    <p:sldId id="2259" r:id="rId20"/>
    <p:sldId id="298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96" d="100"/>
          <a:sy n="96" d="100"/>
        </p:scale>
        <p:origin x="1368" y="72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358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7973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142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戒见衰退等，因惑而非我，故应悲济我，困则自取受。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624151"/>
            <a:ext cx="7991475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中观四百论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中云：“宁毁犯尸罗，不损坏正见，尸罗生善趣，正见得涅槃。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俱舍论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说，获得善趣以戒律为主，获得解脱以见解或修行为主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华智仁波切说：即使相续中生起了一刹那的邪见，也将失毁一切戒律。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45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然吾未蒙济，竟然反遭轻，彼虽具功德，于我有何益？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然而，我却并没有成为这位菩萨所救助的对境，他既然不能救济我，又为何自以为是贤善的菩萨而轻蔑我呢？他虽然具有功德，但若不能救护我，那对我来说他的功德又有什么用呢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是在换位之后，由现在的我对原来的我进行深深责问：“我在最痛苦、最困难的时候，你没有来帮助我，算什么有菩提心、有悲心？你虽然具足功德，但对我来讲有什么用呢？我最痛苦时你不来帮助，那我幸福快乐时，也用不着你来帮忙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经过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此反思之后，当我们遇到可怜的人、看不起病的人、没有帮助的人时，就要关心他们。哪怕给他十元钱，帮助也很大。如果你没有经济能力，也可以给他一分微笑、一句安慰：“没事，你这样很好，我也很想当穷人，因为穷人知足少欲。我想当个丑陋的人，越丑陋越好，没有人看你，你戒律会清净的。”跟他说些安慰的话，他会觉得活在世界上有希望、有光明，生起一种自信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不愍愚众生，危陷恶趣门，向外夸已德，欲胜诸智者。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此外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该如是心怀嫉妒地说：对于由罪恶所牵趋近恶趣之门住于毒蛇、猛兽等口中的众生竟然无有悲悯之心，具有这种过患非但不承认是过患，反而向外炫耀自己是具功德者，还想与诸位智者抗衡，这实在不合理。因此说，你非但无有功德，反而具有许多过失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即是站在低位，以嫉妒心责备高位者，也就是站在可怜人的角度上责备原来的自己：“你非常不好，对于极其愚痴、贪嗔痴特别深重、修行佛法处处遭遇违缘、被种种痛苦所折磨的众生，你竟然视若无睹、毫不关心，任他们被罪恶所牵，趋近毒蛇、猛兽等口般的恶趣之门，随时都有可能堕落下去。这么多可怜众生在你身边，你看都不看、问都不问，还在众多人面前夸夸其谈、高谈阔论，说自己有如何如何的功德、如何如何的事业，想以此与其他智者抗衡，这实在是不合理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平时也要如是反观自心，看自己对可怜的众生是否具有慈悲心。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不愍愚众生，危陷恶趣门，向外夸已德，欲胜诸智者。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61771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夫的位置和分别念是不定的，在生死轮回中，今天成国王、明天当乞丐的现象比比皆是，荣华富贵、地位财富虚幻不实犹如水泡，谁也不敢保证以后会不会变成这种人。通过修持自他相换，确实可以对治我们的傲慢、嫉妒和竞争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上师在本课中再再强调的在有生之年当中要做的两件事：第一件，不管出家人、在家人，每天都要闻思修行。第二件，时时刻刻不能忘记利益众生的大事。这两点大家务必要记住，否则就失去了大乘的资格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戒律宝鬘论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中云：“即使你具有清净戒律，不闻思修行也不能享受僧众的财产。”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61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我们怎么样对低劣者修习相换？为什么说低劣者用不着过于自卑？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对于戒律废驰、见解退失之人，怎样修持自他交换？如是修习后，你有哪些切身感受？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破见者和破戒者相比，哪个的过失更大？请说明理由。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什么样的人才会傲慢？为什么有了傲慢不应理？应当如何对治傲慢？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我们在有生之年中，有哪两件事情特别重要？你今后有什么打算？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72494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141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88" y="1843902"/>
            <a:ext cx="8212024" cy="317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142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17791" y="1945863"/>
            <a:ext cx="5386657" cy="3139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本课主要学习“于功德法嫉妒”，通过四个颂词教诫我们如何来修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嫉妒。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具体如下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将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自己换至低位，感受低劣众生的苦恼；了知所有众生都本具如来藏功德，而所谓殊胜等都是观待而安立的，每个众生都有其殊胜之处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虽然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新我的戒律和见解比较低劣，但也是由于烦恼所催而身不由己，因此希望旧我可以施以救护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然而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旧我不但未曾救护，反而轻视新我，那么旧我所具的功德对新我有何利益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4.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基于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以上原因，旧我不去救助愚痴的苦难众生，还对外夸耀自己的功德，是极不合理的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142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36308" b="4392"/>
          <a:stretch/>
        </p:blipFill>
        <p:spPr>
          <a:xfrm>
            <a:off x="25639" y="1268760"/>
            <a:ext cx="9044105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8864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世间盛赞彼，吾之身名裂，无才何所为？才学众悉有，彼较某人劣，吾亦胜某人。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世人都称扬这位菩萨功德广大，我低劣无德，身败名裂，既然无有功德、才学，又能做什么呢？其实没有欲求，我也具有众人所拥有的功德，因为具有自性功德如来藏，所以并非无有功德。此外，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中解释道：殊胜也是观待低下而安立的，因此与具大功德者相比，这位菩萨也是低劣，与某位下劣者相比，我也更为殊胜，因而高低不能一概而论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此处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彼”指原来的我，为高者；“吾”指现在的我，即将自己观为“身名裂且无才”的低劣者。“彼较某人劣，吾亦胜某人”中的前一个“某人”，是指比“彼”功德还要圆满的某位众生，后一个“某人”是指比“吾”还要低劣的某位众生。所以，高低贵贱、功德殊胜等都是观待而安立的，低劣者与高者比起来，尽管有些地方比不上，但也并不是一无是处，与更下等的人相比，你还是超过他们，那些傲慢的人与最高的智者比起来，还是差得很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傲慢非常不好，过于自卑也不合理，我们应该经常换位思考。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8864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世间盛赞彼，吾之身名裂，无才何所为？才学众悉有，彼较某人劣，吾亦胜某人。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10926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中云：“一切众生皆具如来藏功德之相。”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99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戒见衰退等，因惑而非我，故应悲济我，困则自取受。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说从戒律失毁、见解退失等方面来看你比这位菩萨低劣，这些实际上都是由烦恼所感召的，并非受我控制。你既然承认是具有悲心者，因此应当竭尽全力救济我脱离这些衰败。如果已经救助了，那么为此而经历的艰难险阻我也甘愿承受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等”字包括生活衰败，即每天都是邪命养活，通过不正当的手段来过活。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破见解就是相续中生起邪见，以前认为前后世存在、业因果存在、三宝的功德不可思议，后来遇到一些外道、恶友，在他们的影响下，什么都不承认了，这是相当可怕的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见解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比戒律更重要，如果只是失毁戒律，通过忏悔还可以还净；但如果失毁了正见，就不会去忏悔，也就没有了还净的机会。故大家在有生之年一家要护持自己的见解。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1990</Words>
  <Application>Microsoft Office PowerPoint</Application>
  <PresentationFormat>全屏显示(4:3)</PresentationFormat>
  <Paragraphs>139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入行论142课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193</cp:revision>
  <dcterms:created xsi:type="dcterms:W3CDTF">2015-10-10T17:40:00Z</dcterms:created>
  <dcterms:modified xsi:type="dcterms:W3CDTF">2026-05-04T02:23:30Z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E824D0A4FA934F65A6D205F0C3394C66_13</vt:lpwstr>
  </property>
</Properties>
</file>