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</p:sldMasterIdLst>
  <p:notesMasterIdLst>
    <p:notesMasterId r:id="rId38"/>
  </p:notesMasterIdLst>
  <p:handoutMasterIdLst>
    <p:handoutMasterId r:id="rId39"/>
  </p:handoutMasterIdLst>
  <p:sldIdLst>
    <p:sldId id="257" r:id="rId4"/>
    <p:sldId id="258" r:id="rId5"/>
    <p:sldId id="1819" r:id="rId6"/>
    <p:sldId id="1769" r:id="rId7"/>
    <p:sldId id="807" r:id="rId8"/>
    <p:sldId id="1818" r:id="rId9"/>
    <p:sldId id="1800" r:id="rId10"/>
    <p:sldId id="1801" r:id="rId11"/>
    <p:sldId id="1802" r:id="rId12"/>
    <p:sldId id="1803" r:id="rId13"/>
    <p:sldId id="1804" r:id="rId14"/>
    <p:sldId id="1806" r:id="rId15"/>
    <p:sldId id="1820" r:id="rId16"/>
    <p:sldId id="1807" r:id="rId17"/>
    <p:sldId id="1821" r:id="rId18"/>
    <p:sldId id="1822" r:id="rId19"/>
    <p:sldId id="1823" r:id="rId20"/>
    <p:sldId id="1824" r:id="rId21"/>
    <p:sldId id="1808" r:id="rId22"/>
    <p:sldId id="1825" r:id="rId23"/>
    <p:sldId id="1832" r:id="rId24"/>
    <p:sldId id="1826" r:id="rId25"/>
    <p:sldId id="1827" r:id="rId26"/>
    <p:sldId id="1809" r:id="rId27"/>
    <p:sldId id="1828" r:id="rId28"/>
    <p:sldId id="1811" r:id="rId29"/>
    <p:sldId id="1829" r:id="rId30"/>
    <p:sldId id="1830" r:id="rId31"/>
    <p:sldId id="1831" r:id="rId32"/>
    <p:sldId id="815" r:id="rId33"/>
    <p:sldId id="890" r:id="rId34"/>
    <p:sldId id="1709" r:id="rId35"/>
    <p:sldId id="1710" r:id="rId36"/>
    <p:sldId id="298" r:id="rId37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1" userDrawn="1">
          <p15:clr>
            <a:srgbClr val="A4A3A4"/>
          </p15:clr>
        </p15:guide>
        <p15:guide id="2" pos="29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341F"/>
    <a:srgbClr val="AA3F26"/>
    <a:srgbClr val="00339A"/>
    <a:srgbClr val="003FBC"/>
    <a:srgbClr val="FF6D6D"/>
    <a:srgbClr val="A20000"/>
    <a:srgbClr val="81301D"/>
    <a:srgbClr val="8771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60"/>
    <p:restoredTop sz="46247"/>
  </p:normalViewPr>
  <p:slideViewPr>
    <p:cSldViewPr snapToObjects="1" showGuides="1">
      <p:cViewPr varScale="1">
        <p:scale>
          <a:sx n="100" d="100"/>
          <a:sy n="100" d="100"/>
        </p:scale>
        <p:origin x="792" y="72"/>
      </p:cViewPr>
      <p:guideLst>
        <p:guide orient="horz" pos="2131"/>
        <p:guide pos="2903"/>
      </p:guideLst>
    </p:cSldViewPr>
  </p:slideViewPr>
  <p:outlineViewPr>
    <p:cViewPr>
      <p:scale>
        <a:sx n="33" d="100"/>
        <a:sy n="33" d="100"/>
      </p:scale>
      <p:origin x="0" y="-4498"/>
    </p:cViewPr>
  </p:outlin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100" d="100"/>
        <a:sy n="100" d="100"/>
      </p:scale>
      <p:origin x="0" y="-310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 /><Relationship Id="rId13" Type="http://schemas.openxmlformats.org/officeDocument/2006/relationships/slide" Target="slides/slide10.xml" /><Relationship Id="rId18" Type="http://schemas.openxmlformats.org/officeDocument/2006/relationships/slide" Target="slides/slide15.xml" /><Relationship Id="rId26" Type="http://schemas.openxmlformats.org/officeDocument/2006/relationships/slide" Target="slides/slide23.xml" /><Relationship Id="rId39" Type="http://schemas.openxmlformats.org/officeDocument/2006/relationships/handoutMaster" Target="handoutMasters/handoutMaster1.xml" /><Relationship Id="rId3" Type="http://schemas.openxmlformats.org/officeDocument/2006/relationships/slideMaster" Target="slideMasters/slideMaster3.xml" /><Relationship Id="rId21" Type="http://schemas.openxmlformats.org/officeDocument/2006/relationships/slide" Target="slides/slide18.xml" /><Relationship Id="rId34" Type="http://schemas.openxmlformats.org/officeDocument/2006/relationships/slide" Target="slides/slide31.xml" /><Relationship Id="rId42" Type="http://schemas.openxmlformats.org/officeDocument/2006/relationships/theme" Target="theme/theme1.xml" /><Relationship Id="rId7" Type="http://schemas.openxmlformats.org/officeDocument/2006/relationships/slide" Target="slides/slide4.xml" /><Relationship Id="rId12" Type="http://schemas.openxmlformats.org/officeDocument/2006/relationships/slide" Target="slides/slide9.xml" /><Relationship Id="rId17" Type="http://schemas.openxmlformats.org/officeDocument/2006/relationships/slide" Target="slides/slide14.xml" /><Relationship Id="rId25" Type="http://schemas.openxmlformats.org/officeDocument/2006/relationships/slide" Target="slides/slide22.xml" /><Relationship Id="rId33" Type="http://schemas.openxmlformats.org/officeDocument/2006/relationships/slide" Target="slides/slide30.xml" /><Relationship Id="rId38" Type="http://schemas.openxmlformats.org/officeDocument/2006/relationships/notesMaster" Target="notesMasters/notesMaster1.xml" /><Relationship Id="rId2" Type="http://schemas.openxmlformats.org/officeDocument/2006/relationships/slideMaster" Target="slideMasters/slideMaster2.xml" /><Relationship Id="rId16" Type="http://schemas.openxmlformats.org/officeDocument/2006/relationships/slide" Target="slides/slide13.xml" /><Relationship Id="rId20" Type="http://schemas.openxmlformats.org/officeDocument/2006/relationships/slide" Target="slides/slide17.xml" /><Relationship Id="rId29" Type="http://schemas.openxmlformats.org/officeDocument/2006/relationships/slide" Target="slides/slide26.xml" /><Relationship Id="rId41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3.xml" /><Relationship Id="rId11" Type="http://schemas.openxmlformats.org/officeDocument/2006/relationships/slide" Target="slides/slide8.xml" /><Relationship Id="rId24" Type="http://schemas.openxmlformats.org/officeDocument/2006/relationships/slide" Target="slides/slide21.xml" /><Relationship Id="rId32" Type="http://schemas.openxmlformats.org/officeDocument/2006/relationships/slide" Target="slides/slide29.xml" /><Relationship Id="rId37" Type="http://schemas.openxmlformats.org/officeDocument/2006/relationships/slide" Target="slides/slide34.xml" /><Relationship Id="rId40" Type="http://schemas.openxmlformats.org/officeDocument/2006/relationships/presProps" Target="presProps.xml" /><Relationship Id="rId5" Type="http://schemas.openxmlformats.org/officeDocument/2006/relationships/slide" Target="slides/slide2.xml" /><Relationship Id="rId15" Type="http://schemas.openxmlformats.org/officeDocument/2006/relationships/slide" Target="slides/slide12.xml" /><Relationship Id="rId23" Type="http://schemas.openxmlformats.org/officeDocument/2006/relationships/slide" Target="slides/slide20.xml" /><Relationship Id="rId28" Type="http://schemas.openxmlformats.org/officeDocument/2006/relationships/slide" Target="slides/slide25.xml" /><Relationship Id="rId36" Type="http://schemas.openxmlformats.org/officeDocument/2006/relationships/slide" Target="slides/slide33.xml" /><Relationship Id="rId10" Type="http://schemas.openxmlformats.org/officeDocument/2006/relationships/slide" Target="slides/slide7.xml" /><Relationship Id="rId19" Type="http://schemas.openxmlformats.org/officeDocument/2006/relationships/slide" Target="slides/slide16.xml" /><Relationship Id="rId31" Type="http://schemas.openxmlformats.org/officeDocument/2006/relationships/slide" Target="slides/slide28.xml" /><Relationship Id="rId4" Type="http://schemas.openxmlformats.org/officeDocument/2006/relationships/slide" Target="slides/slide1.xml" /><Relationship Id="rId9" Type="http://schemas.openxmlformats.org/officeDocument/2006/relationships/slide" Target="slides/slide6.xml" /><Relationship Id="rId14" Type="http://schemas.openxmlformats.org/officeDocument/2006/relationships/slide" Target="slides/slide11.xml" /><Relationship Id="rId22" Type="http://schemas.openxmlformats.org/officeDocument/2006/relationships/slide" Target="slides/slide19.xml" /><Relationship Id="rId27" Type="http://schemas.openxmlformats.org/officeDocument/2006/relationships/slide" Target="slides/slide24.xml" /><Relationship Id="rId30" Type="http://schemas.openxmlformats.org/officeDocument/2006/relationships/slide" Target="slides/slide27.xml" /><Relationship Id="rId35" Type="http://schemas.openxmlformats.org/officeDocument/2006/relationships/slide" Target="slides/slide32.xml" /><Relationship Id="rId43" Type="http://schemas.openxmlformats.org/officeDocument/2006/relationships/tableStyles" Target="tableStyles.xml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76237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99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6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noFill/>
          </a:ln>
        </p:spPr>
      </p:sp>
      <p:sp>
        <p:nvSpPr>
          <p:cNvPr id="4101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102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3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0555031-67E6-4789-9C03-D478E6AD99D7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764496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2025/10/13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2025/10/13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7338" y="254000"/>
            <a:ext cx="2073275" cy="6284913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15925" y="254000"/>
            <a:ext cx="6069013" cy="6284913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2025/10/13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2025/10/13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2025/10/13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2025/10/13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19100" y="1219200"/>
            <a:ext cx="4068763" cy="4572000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0263" y="1219200"/>
            <a:ext cx="4070350" cy="4572000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2025/10/13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2025/10/13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2025/10/13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2025/10/13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2025/10/13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2025/10/13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just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2025/10/13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2025/10/13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8925" y="312738"/>
            <a:ext cx="2071688" cy="5478462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19100" y="312738"/>
            <a:ext cx="6067425" cy="5478462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2025/10/13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2025/10/13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2025/10/13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2025/10/13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19100" y="1219200"/>
            <a:ext cx="4068763" cy="4572000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0263" y="1219200"/>
            <a:ext cx="4070350" cy="4572000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2025/10/13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2025/10/13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2025/10/13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2025/10/13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2025/10/13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2025/10/13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just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2025/10/13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2025/10/13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8925" y="312738"/>
            <a:ext cx="2071688" cy="5478462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19100" y="312738"/>
            <a:ext cx="6067425" cy="5478462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2025/10/13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19100" y="1184275"/>
            <a:ext cx="4068763" cy="53546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0263" y="1184275"/>
            <a:ext cx="4070350" cy="53546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2025/10/13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2025/10/13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2025/10/13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2025/10/13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2025/10/13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just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2025/10/13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pn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 /><Relationship Id="rId13" Type="http://schemas.openxmlformats.org/officeDocument/2006/relationships/image" Target="../media/image2.png" /><Relationship Id="rId3" Type="http://schemas.openxmlformats.org/officeDocument/2006/relationships/slideLayout" Target="../slideLayouts/slideLayout14.xml" /><Relationship Id="rId7" Type="http://schemas.openxmlformats.org/officeDocument/2006/relationships/slideLayout" Target="../slideLayouts/slideLayout18.xml" /><Relationship Id="rId12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1" Type="http://schemas.openxmlformats.org/officeDocument/2006/relationships/slideLayout" Target="../slideLayouts/slideLayout12.xml" /><Relationship Id="rId6" Type="http://schemas.openxmlformats.org/officeDocument/2006/relationships/slideLayout" Target="../slideLayouts/slideLayout17.xml" /><Relationship Id="rId11" Type="http://schemas.openxmlformats.org/officeDocument/2006/relationships/slideLayout" Target="../slideLayouts/slideLayout22.xml" /><Relationship Id="rId5" Type="http://schemas.openxmlformats.org/officeDocument/2006/relationships/slideLayout" Target="../slideLayouts/slideLayout16.xml" /><Relationship Id="rId10" Type="http://schemas.openxmlformats.org/officeDocument/2006/relationships/slideLayout" Target="../slideLayouts/slideLayout21.xml" /><Relationship Id="rId4" Type="http://schemas.openxmlformats.org/officeDocument/2006/relationships/slideLayout" Target="../slideLayouts/slideLayout15.xml" /><Relationship Id="rId9" Type="http://schemas.openxmlformats.org/officeDocument/2006/relationships/slideLayout" Target="../slideLayouts/slideLayout20.xml" /><Relationship Id="rId14" Type="http://schemas.openxmlformats.org/officeDocument/2006/relationships/image" Target="../media/image3.png" 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 /><Relationship Id="rId13" Type="http://schemas.openxmlformats.org/officeDocument/2006/relationships/image" Target="../media/image2.png" /><Relationship Id="rId3" Type="http://schemas.openxmlformats.org/officeDocument/2006/relationships/slideLayout" Target="../slideLayouts/slideLayout25.xml" /><Relationship Id="rId7" Type="http://schemas.openxmlformats.org/officeDocument/2006/relationships/slideLayout" Target="../slideLayouts/slideLayout29.xml" /><Relationship Id="rId12" Type="http://schemas.openxmlformats.org/officeDocument/2006/relationships/theme" Target="../theme/theme3.xml" /><Relationship Id="rId2" Type="http://schemas.openxmlformats.org/officeDocument/2006/relationships/slideLayout" Target="../slideLayouts/slideLayout24.xml" /><Relationship Id="rId1" Type="http://schemas.openxmlformats.org/officeDocument/2006/relationships/slideLayout" Target="../slideLayouts/slideLayout23.xml" /><Relationship Id="rId6" Type="http://schemas.openxmlformats.org/officeDocument/2006/relationships/slideLayout" Target="../slideLayouts/slideLayout28.xml" /><Relationship Id="rId11" Type="http://schemas.openxmlformats.org/officeDocument/2006/relationships/slideLayout" Target="../slideLayouts/slideLayout33.xml" /><Relationship Id="rId5" Type="http://schemas.openxmlformats.org/officeDocument/2006/relationships/slideLayout" Target="../slideLayouts/slideLayout27.xml" /><Relationship Id="rId10" Type="http://schemas.openxmlformats.org/officeDocument/2006/relationships/slideLayout" Target="../slideLayouts/slideLayout32.xml" /><Relationship Id="rId4" Type="http://schemas.openxmlformats.org/officeDocument/2006/relationships/slideLayout" Target="../slideLayouts/slideLayout26.xml" /><Relationship Id="rId9" Type="http://schemas.openxmlformats.org/officeDocument/2006/relationships/slideLayout" Target="../slideLayouts/slideLayout31.xml" /><Relationship Id="rId14" Type="http://schemas.openxmlformats.org/officeDocument/2006/relationships/image" Target="../media/image3.png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7"/>
          <p:cNvPicPr>
            <a:picLocks noChangeAspect="1"/>
          </p:cNvPicPr>
          <p:nvPr/>
        </p:nvPicPr>
        <p:blipFill>
          <a:blip r:embed="rId13"/>
          <a:srcRect t="1688" b="27"/>
          <a:stretch>
            <a:fillRect/>
          </a:stretch>
        </p:blipFill>
        <p:spPr>
          <a:xfrm>
            <a:off x="-33337" y="0"/>
            <a:ext cx="917733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KSO_BT1"/>
          <p:cNvSpPr>
            <a:spLocks noGrp="1"/>
          </p:cNvSpPr>
          <p:nvPr>
            <p:ph type="title"/>
          </p:nvPr>
        </p:nvSpPr>
        <p:spPr>
          <a:xfrm>
            <a:off x="415925" y="254000"/>
            <a:ext cx="8291513" cy="70961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/>
            <a:r>
              <a:rPr lang="zh-CN" altLang="zh-CN" dirty="0"/>
              <a:t>单击此处编辑母版标题样式</a:t>
            </a:r>
          </a:p>
        </p:txBody>
      </p:sp>
      <p:sp>
        <p:nvSpPr>
          <p:cNvPr id="1028" name="KSO_BC1"/>
          <p:cNvSpPr>
            <a:spLocks noGrp="1"/>
          </p:cNvSpPr>
          <p:nvPr>
            <p:ph type="body"/>
          </p:nvPr>
        </p:nvSpPr>
        <p:spPr>
          <a:xfrm>
            <a:off x="419100" y="1184275"/>
            <a:ext cx="8291513" cy="53546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zh-CN" dirty="0"/>
              <a:t>单击此处编辑母版文本样式</a:t>
            </a:r>
          </a:p>
          <a:p>
            <a:pPr lvl="1"/>
            <a:r>
              <a:rPr lang="zh-CN" altLang="zh-CN" dirty="0"/>
              <a:t>第二级</a:t>
            </a:r>
          </a:p>
        </p:txBody>
      </p:sp>
      <p:sp>
        <p:nvSpPr>
          <p:cNvPr id="1029" name="KSO_FD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2025/10/13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KSO_F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1" name="KSO_FN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357505" indent="-357505" algn="just" rtl="0" eaLnBrk="0" fontAlgn="base" hangingPunct="0">
        <a:lnSpc>
          <a:spcPct val="110000"/>
        </a:lnSpc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" panose="05000000000000000000" pitchFamily="2" charset="2"/>
        <a:buChar char="{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57505" indent="-357505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rgbClr val="DABE8B"/>
        </a:buClr>
        <a:buFont typeface="幼圆" pitchFamily="49" charset="-122"/>
        <a:buChar char=" 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0"/>
          <p:cNvPicPr>
            <a:picLocks noChangeAspect="1"/>
          </p:cNvPicPr>
          <p:nvPr/>
        </p:nvPicPr>
        <p:blipFill>
          <a:blip r:embed="rId13"/>
          <a:srcRect l="1598" t="2747" r="1154" b="57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" name="图片 11"/>
          <p:cNvPicPr>
            <a:picLocks noChangeAspect="1"/>
          </p:cNvPicPr>
          <p:nvPr/>
        </p:nvPicPr>
        <p:blipFill>
          <a:blip r:embed="rId14"/>
          <a:srcRect r="3616" b="10127"/>
          <a:stretch>
            <a:fillRect/>
          </a:stretch>
        </p:blipFill>
        <p:spPr>
          <a:xfrm>
            <a:off x="6967538" y="5340350"/>
            <a:ext cx="2176462" cy="1517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2" name="KSO_BT1"/>
          <p:cNvSpPr>
            <a:spLocks noGrp="1"/>
          </p:cNvSpPr>
          <p:nvPr>
            <p:ph type="title"/>
          </p:nvPr>
        </p:nvSpPr>
        <p:spPr>
          <a:xfrm>
            <a:off x="419100" y="312738"/>
            <a:ext cx="8291513" cy="65405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/>
            <a:r>
              <a:rPr lang="zh-CN" altLang="zh-CN" dirty="0"/>
              <a:t>单击此处编辑母版标题样式</a:t>
            </a:r>
          </a:p>
        </p:txBody>
      </p:sp>
      <p:sp>
        <p:nvSpPr>
          <p:cNvPr id="2053" name="KSO_BC1"/>
          <p:cNvSpPr>
            <a:spLocks noGrp="1"/>
          </p:cNvSpPr>
          <p:nvPr>
            <p:ph type="body"/>
          </p:nvPr>
        </p:nvSpPr>
        <p:spPr>
          <a:xfrm>
            <a:off x="419100" y="1219200"/>
            <a:ext cx="8291513" cy="4572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zh-CN" dirty="0"/>
              <a:t>单击此处编辑母版文本样式</a:t>
            </a:r>
          </a:p>
          <a:p>
            <a:pPr lvl="1"/>
            <a:r>
              <a:rPr lang="zh-CN" altLang="zh-CN" dirty="0"/>
              <a:t>第二级</a:t>
            </a:r>
          </a:p>
        </p:txBody>
      </p:sp>
      <p:sp>
        <p:nvSpPr>
          <p:cNvPr id="2054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2025/10/13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5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6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357505" indent="-357505" algn="just" rtl="0" eaLnBrk="0" fontAlgn="base" hangingPunct="0">
        <a:lnSpc>
          <a:spcPct val="110000"/>
        </a:lnSpc>
        <a:spcBef>
          <a:spcPts val="6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f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57505" indent="-357505" algn="l" rtl="0" eaLnBrk="0" fontAlgn="base" hangingPunct="0">
        <a:lnSpc>
          <a:spcPct val="120000"/>
        </a:lnSpc>
        <a:spcBef>
          <a:spcPct val="0"/>
        </a:spcBef>
        <a:spcAft>
          <a:spcPts val="600"/>
        </a:spcAft>
        <a:buClr>
          <a:srgbClr val="E3BB6C"/>
        </a:buClr>
        <a:buFont typeface="幼圆" pitchFamily="49" charset="-122"/>
        <a:buChar char=" 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0"/>
          <p:cNvPicPr>
            <a:picLocks noChangeAspect="1"/>
          </p:cNvPicPr>
          <p:nvPr/>
        </p:nvPicPr>
        <p:blipFill>
          <a:blip r:embed="rId13"/>
          <a:srcRect l="1598" t="2747" r="1154" b="57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" name="图片 11"/>
          <p:cNvPicPr>
            <a:picLocks noChangeAspect="1"/>
          </p:cNvPicPr>
          <p:nvPr/>
        </p:nvPicPr>
        <p:blipFill>
          <a:blip r:embed="rId14"/>
          <a:srcRect r="3616" b="10127"/>
          <a:stretch>
            <a:fillRect/>
          </a:stretch>
        </p:blipFill>
        <p:spPr>
          <a:xfrm>
            <a:off x="6967538" y="5340350"/>
            <a:ext cx="2176462" cy="1517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2" name="KSO_BT1"/>
          <p:cNvSpPr>
            <a:spLocks noGrp="1"/>
          </p:cNvSpPr>
          <p:nvPr>
            <p:ph type="title"/>
          </p:nvPr>
        </p:nvSpPr>
        <p:spPr>
          <a:xfrm>
            <a:off x="419100" y="312738"/>
            <a:ext cx="8291513" cy="65405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/>
            <a:r>
              <a:rPr lang="zh-CN" altLang="zh-CN" dirty="0"/>
              <a:t>单击此处编辑母版标题样式</a:t>
            </a:r>
          </a:p>
        </p:txBody>
      </p:sp>
      <p:sp>
        <p:nvSpPr>
          <p:cNvPr id="2053" name="KSO_BC1"/>
          <p:cNvSpPr>
            <a:spLocks noGrp="1"/>
          </p:cNvSpPr>
          <p:nvPr>
            <p:ph type="body"/>
          </p:nvPr>
        </p:nvSpPr>
        <p:spPr>
          <a:xfrm>
            <a:off x="419100" y="1219200"/>
            <a:ext cx="8291513" cy="4572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zh-CN" dirty="0"/>
              <a:t>单击此处编辑母版文本样式</a:t>
            </a:r>
          </a:p>
          <a:p>
            <a:pPr lvl="1"/>
            <a:r>
              <a:rPr lang="zh-CN" altLang="zh-CN" dirty="0"/>
              <a:t>第二级</a:t>
            </a:r>
          </a:p>
        </p:txBody>
      </p:sp>
      <p:sp>
        <p:nvSpPr>
          <p:cNvPr id="2054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2025/10/13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5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6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357505" indent="-357505" algn="just" rtl="0" eaLnBrk="0" fontAlgn="base" hangingPunct="0">
        <a:lnSpc>
          <a:spcPct val="110000"/>
        </a:lnSpc>
        <a:spcBef>
          <a:spcPts val="6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f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57505" indent="-357505" algn="l" rtl="0" eaLnBrk="0" fontAlgn="base" hangingPunct="0">
        <a:lnSpc>
          <a:spcPct val="120000"/>
        </a:lnSpc>
        <a:spcBef>
          <a:spcPct val="0"/>
        </a:spcBef>
        <a:spcAft>
          <a:spcPts val="600"/>
        </a:spcAft>
        <a:buClr>
          <a:srgbClr val="E3BB6C"/>
        </a:buClr>
        <a:buFont typeface="幼圆" pitchFamily="49" charset="-122"/>
        <a:buChar char=" 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18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18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18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9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18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9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9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9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9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18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9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9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9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9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18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9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18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9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9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9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18.xml" 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18.xml" 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18.xml" 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18.xml" 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18.xml" 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18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18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18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18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18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18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18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ctrTitle" idx="4294967295"/>
          </p:nvPr>
        </p:nvSpPr>
        <p:spPr>
          <a:xfrm>
            <a:off x="679450" y="1892300"/>
            <a:ext cx="7772400" cy="571500"/>
          </a:xfrm>
        </p:spPr>
        <p:txBody>
          <a:bodyPr vert="horz" wrap="square" lIns="91440" tIns="45720" rIns="91440" bIns="45720" anchor="b" anchorCtr="0"/>
          <a:lstStyle>
            <a:lvl1pPr lvl="0">
              <a:buClrTx/>
              <a:buSzTx/>
              <a:buFontTx/>
              <a:defRPr/>
            </a:lvl1pPr>
          </a:lstStyle>
          <a:p>
            <a:pPr lvl="0" algn="ctr" eaLnBrk="1" hangingPunct="1"/>
            <a:r>
              <a:rPr lang="zh-CN" altLang="en-US" sz="4000" dirty="0">
                <a:solidFill>
                  <a:srgbClr val="990000"/>
                </a:solidFill>
              </a:rPr>
              <a:t>入行论</a:t>
            </a:r>
            <a:r>
              <a:rPr lang="en-US" altLang="zh-CN" sz="4000" dirty="0">
                <a:solidFill>
                  <a:srgbClr val="990000"/>
                </a:solidFill>
              </a:rPr>
              <a:t>71</a:t>
            </a:r>
            <a:r>
              <a:rPr lang="zh-CN" altLang="en-US" sz="4000" dirty="0">
                <a:solidFill>
                  <a:srgbClr val="990000"/>
                </a:solidFill>
              </a:rPr>
              <a:t>课</a:t>
            </a:r>
            <a:endParaRPr lang="zh-CN" altLang="zh-CN" sz="4000" dirty="0">
              <a:solidFill>
                <a:srgbClr val="990000"/>
              </a:solidFill>
            </a:endParaRPr>
          </a:p>
        </p:txBody>
      </p:sp>
      <p:sp>
        <p:nvSpPr>
          <p:cNvPr id="4099" name="Rectangle 3"/>
          <p:cNvSpPr>
            <a:spLocks noGrp="1"/>
          </p:cNvSpPr>
          <p:nvPr>
            <p:ph type="subTitle" idx="4294967295"/>
          </p:nvPr>
        </p:nvSpPr>
        <p:spPr>
          <a:xfrm>
            <a:off x="679450" y="2740025"/>
            <a:ext cx="7759700" cy="1409700"/>
          </a:xfrm>
        </p:spPr>
        <p:txBody>
          <a:bodyPr vert="horz" wrap="square" lIns="91440" tIns="45720" rIns="91440" bIns="45720" anchor="t" anchorCtr="0"/>
          <a:lstStyle>
            <a:lvl1pPr marL="0" lvl="0" indent="0" algn="ctr"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lvl1pPr>
            <a:lvl2pPr marL="0" lvl="1" indent="0" algn="ctr">
              <a:buClr>
                <a:srgbClr val="DABE8B"/>
              </a:buClr>
              <a:buSzTx/>
              <a:buFont typeface="幼圆" pitchFamily="49" charset="-122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 eaLnBrk="1" hangingPunct="1">
              <a:spcBef>
                <a:spcPts val="300"/>
              </a:spcBef>
            </a:pP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寂天菩萨</a:t>
            </a: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     著</a:t>
            </a:r>
          </a:p>
          <a:p>
            <a:pPr lvl="0" eaLnBrk="1" hangingPunct="1">
              <a:spcBef>
                <a:spcPts val="300"/>
              </a:spcBef>
            </a:pP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索达吉仁波切    宣讲</a:t>
            </a:r>
          </a:p>
          <a:p>
            <a:pPr lvl="0" eaLnBrk="1" hangingPunct="1">
              <a:spcBef>
                <a:spcPts val="300"/>
              </a:spcBef>
            </a:pP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生西法师        辅导</a:t>
            </a:r>
          </a:p>
        </p:txBody>
      </p:sp>
      <p:pic>
        <p:nvPicPr>
          <p:cNvPr id="4100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938" y="4425950"/>
            <a:ext cx="2462212" cy="1838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15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16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71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3317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349375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8" name="Rectangle 39"/>
          <p:cNvSpPr>
            <a:spLocks noGrp="1"/>
          </p:cNvSpPr>
          <p:nvPr/>
        </p:nvSpPr>
        <p:spPr>
          <a:xfrm>
            <a:off x="3348038" y="115888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精勤灭嗔者，享乐今后世。</a:t>
            </a:r>
          </a:p>
        </p:txBody>
      </p:sp>
      <p:sp>
        <p:nvSpPr>
          <p:cNvPr id="13319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320" name="矩形 10"/>
          <p:cNvSpPr/>
          <p:nvPr/>
        </p:nvSpPr>
        <p:spPr>
          <a:xfrm>
            <a:off x="612775" y="977900"/>
            <a:ext cx="1077913" cy="417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612775" y="1711325"/>
            <a:ext cx="7991475" cy="275844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  <a:buNone/>
            </a:pP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b.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闻思修行：</a:t>
            </a: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·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闻思修应循序渐进；</a:t>
            </a:r>
            <a:endParaRPr lang="en-US" altLang="zh-CN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·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通过长期的闻思与修行相结合，才可以让自己的心态彻底调整；</a:t>
            </a: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·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摧毁嗔恨心同样也需要一个过程。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</a:t>
            </a: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en-US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④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教诫：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</a:t>
            </a: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A.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应断：听完法后仍会生嗔，就怀疑传法者或法本有问题，于是舍弃上师和法本，去寻找更快、更殊胜的大法，想马上获得圆满正等觉果位。</a:t>
            </a: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B.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应取：凡事皆有规律，如违背，欲速则不达。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71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349375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115888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强行我不欲，或挠吾所欲，</a:t>
            </a: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得此不乐食，嗔盛毁自己。</a:t>
            </a: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612775" y="1711325"/>
            <a:ext cx="7991475" cy="50927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消文释义</a:t>
            </a:r>
            <a:endParaRPr lang="en-US" altLang="zh-CN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他人强制性地非要我做我不喜欢的事情，或是阻挠我做想做的事情，遇到这些生长嗔恼的因缘后，嗔恨心便会盛发起来，毁灭自己和他人。</a:t>
            </a:r>
          </a:p>
          <a:p>
            <a:pPr eaLnBrk="1" latinLnBrk="1" hangingPunct="1">
              <a:lnSpc>
                <a:spcPts val="2600"/>
              </a:lnSpc>
              <a:buNone/>
            </a:pPr>
            <a:endParaRPr lang="zh-CN" altLang="en-US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本颂重点</a:t>
            </a:r>
            <a:endParaRPr lang="en-US" altLang="zh-CN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颂词分层。</a:t>
            </a:r>
            <a:endParaRPr lang="en-US" altLang="zh-CN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en-US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①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第一层：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强行我不欲，或挠吾所欲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——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造嗔恨之因。</a:t>
            </a:r>
            <a:endParaRPr lang="en-US" altLang="zh-CN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en-US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②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第二层：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得此不乐食，嗔盛毁自己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——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所得之果。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</a:t>
            </a:r>
          </a:p>
          <a:p>
            <a:pPr eaLnBrk="1" latinLnBrk="1" hangingPunct="1">
              <a:lnSpc>
                <a:spcPts val="2600"/>
              </a:lnSpc>
              <a:buNone/>
            </a:pP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2. 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生起嗔心的两大因缘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</a:t>
            </a: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en-US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①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强行我不欲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，本来我不想做的事情，非要让我做。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</a:t>
            </a: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en-US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②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挠吾所欲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，本来我希求的事情，他人却百般阻挠，不让我去做。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</a:t>
            </a: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总结：这两种因会产生一种不快乐的心态，不快乐的心态犹如食物一样，能养育嗔恨心的敌人，使嗔恨心的能力大大增强，就能毁灭今生来世的所有善根。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</a:t>
            </a:r>
          </a:p>
          <a:p>
            <a:pPr eaLnBrk="1" latinLnBrk="1" hangingPunct="1">
              <a:lnSpc>
                <a:spcPts val="2600"/>
              </a:lnSpc>
              <a:buNone/>
            </a:pP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387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388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71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6389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349375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90" name="Rectangle 39"/>
          <p:cNvSpPr>
            <a:spLocks noGrp="1"/>
          </p:cNvSpPr>
          <p:nvPr/>
        </p:nvSpPr>
        <p:spPr>
          <a:xfrm>
            <a:off x="3348038" y="115888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强行我不欲，或挠吾所欲，</a:t>
            </a: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得此不乐食，嗔盛毁自己。</a:t>
            </a:r>
          </a:p>
        </p:txBody>
      </p:sp>
      <p:sp>
        <p:nvSpPr>
          <p:cNvPr id="16391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392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16393" name="矩形 2"/>
          <p:cNvSpPr/>
          <p:nvPr/>
        </p:nvSpPr>
        <p:spPr>
          <a:xfrm>
            <a:off x="612775" y="1711325"/>
            <a:ext cx="7991475" cy="40925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3. </a:t>
            </a:r>
            <a:r>
              <a:rPr lang="zh-CN" altLang="en-US" sz="1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不乐是嗔心的粮食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</a:t>
            </a: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①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人与人冲突，是因观点不一致。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</a:t>
            </a: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②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种种因缘让彼此产生不快乐，进而生起嗔恨心，毁坏自他一切善根。</a:t>
            </a: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嗔恨心源于执著。如果没有特别执着，随顺他人，也不一定有嗔恨心。</a:t>
            </a: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zh-CN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5.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教诫。</a:t>
            </a:r>
            <a:endParaRPr lang="en-US" altLang="zh-CN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①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应：</a:t>
            </a:r>
            <a:r>
              <a:rPr lang="zh-CN" altLang="en-US" sz="1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时常审视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自己的心态。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</a:t>
            </a: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②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若：发现有</a:t>
            </a:r>
            <a:r>
              <a:rPr lang="zh-CN" altLang="en-US" sz="1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不快乐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的情绪产生。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</a:t>
            </a: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③</a:t>
            </a:r>
            <a:r>
              <a:rPr lang="zh-CN" altLang="en-US" sz="1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觉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：说明嗔恨心马上要爆发了。</a:t>
            </a: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④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行：此时必须要提高</a:t>
            </a:r>
            <a:r>
              <a:rPr lang="zh-CN" altLang="en-US" sz="1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警惕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⑤</a:t>
            </a:r>
            <a:r>
              <a:rPr lang="zh-CN" altLang="en-US" sz="1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断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：发生不快之事。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48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48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71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20485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349375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6" name="Rectangle 39"/>
          <p:cNvSpPr>
            <a:spLocks noGrp="1"/>
          </p:cNvSpPr>
          <p:nvPr/>
        </p:nvSpPr>
        <p:spPr>
          <a:xfrm>
            <a:off x="3348038" y="115888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强行我不欲，或挠吾所欲，</a:t>
            </a: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得此不乐食，嗔盛毁自己。</a:t>
            </a:r>
          </a:p>
        </p:txBody>
      </p:sp>
      <p:sp>
        <p:nvSpPr>
          <p:cNvPr id="2048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488" name="矩形 10"/>
          <p:cNvSpPr/>
          <p:nvPr/>
        </p:nvSpPr>
        <p:spPr>
          <a:xfrm>
            <a:off x="612775" y="977900"/>
            <a:ext cx="1077913" cy="417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612775" y="1711325"/>
            <a:ext cx="7991475" cy="209169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相关教证</a:t>
            </a:r>
            <a:endParaRPr lang="en-US" altLang="zh-CN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endParaRPr lang="en-US" altLang="zh-CN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《天鼓经》：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分别念的薪所生之嗔恨火，最终焚毁自他一切，导致一切祸害。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麦彭仁波切：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嗔心生起之时，如果观察它的来处，默然静坐片刻，怒火会自然熄灭。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 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11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12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71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7413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349375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4" name="Rectangle 39"/>
          <p:cNvSpPr>
            <a:spLocks noGrp="1"/>
          </p:cNvSpPr>
          <p:nvPr/>
        </p:nvSpPr>
        <p:spPr>
          <a:xfrm>
            <a:off x="3348038" y="115888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故当尽断除，嗔敌诸粮食，</a:t>
            </a:r>
            <a:endParaRPr lang="en-US" altLang="zh-CN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此敌唯害我，更无他余事。</a:t>
            </a:r>
          </a:p>
        </p:txBody>
      </p:sp>
      <p:sp>
        <p:nvSpPr>
          <p:cNvPr id="17415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416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17417" name="矩形 2"/>
          <p:cNvSpPr/>
          <p:nvPr/>
        </p:nvSpPr>
        <p:spPr>
          <a:xfrm>
            <a:off x="612775" y="1711325"/>
            <a:ext cx="7991475" cy="4759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消文释义</a:t>
            </a:r>
            <a:endParaRPr lang="en-US" altLang="zh-CN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因此，理所应当尽力断绝自己的这个嗔恨敌人的不悦意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食物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。原因是，这位怨敌除了如此加害我以外再没有其余的事情了。</a:t>
            </a:r>
            <a:endParaRPr lang="en-US" altLang="zh-CN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本颂重点</a:t>
            </a:r>
            <a:endParaRPr lang="en-US" altLang="zh-CN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颂词分层。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</a:t>
            </a: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①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第一层：故当尽断除，嗔敌诸粮食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——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应断除产生嗔恨的因缘。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</a:t>
            </a: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②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第二层：此敌唯害我，更无他余事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——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为什么需要断除的原因。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</a:t>
            </a: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故当尽断除，嗔敌诸粮食。</a:t>
            </a:r>
            <a:endParaRPr lang="en-US" altLang="zh-CN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①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比喻意义：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</a:t>
            </a: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A.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比喻：欲灭敌人，先断粮草；</a:t>
            </a:r>
            <a:endParaRPr lang="en-US" altLang="zh-CN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B.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意义：摧毁嗔敌，断其食物。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</a:t>
            </a: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11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12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71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7413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349375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4" name="Rectangle 39"/>
          <p:cNvSpPr>
            <a:spLocks noGrp="1"/>
          </p:cNvSpPr>
          <p:nvPr/>
        </p:nvSpPr>
        <p:spPr>
          <a:xfrm>
            <a:off x="3348038" y="115888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故当尽断除，嗔敌诸粮食，</a:t>
            </a:r>
            <a:endParaRPr lang="en-US" altLang="zh-CN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此敌唯害我，更无他余事。</a:t>
            </a:r>
          </a:p>
        </p:txBody>
      </p:sp>
      <p:sp>
        <p:nvSpPr>
          <p:cNvPr id="17415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416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17417" name="矩形 2"/>
          <p:cNvSpPr/>
          <p:nvPr/>
        </p:nvSpPr>
        <p:spPr>
          <a:xfrm>
            <a:off x="612775" y="1711325"/>
            <a:ext cx="7991475" cy="4759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②</a:t>
            </a:r>
            <a:r>
              <a:rPr lang="zh-CN" altLang="en-US" sz="1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断除什么食物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？</a:t>
            </a: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A.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相续中</a:t>
            </a:r>
            <a:r>
              <a:rPr lang="zh-CN" altLang="en-US" sz="1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不快乐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的心态。</a:t>
            </a: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B.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这种心态是产生嗔恨心的唯一因，是营养它、壮大它的食粮，因此，当不快乐的心态产生时，我们要尽量去对治它。</a:t>
            </a: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③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如何在生活中去修行？</a:t>
            </a:r>
            <a:endParaRPr lang="en-US" altLang="zh-CN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A.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无论遇何事，</a:t>
            </a:r>
            <a:r>
              <a:rPr lang="zh-CN" altLang="en-US" sz="1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不以分别念进行取舍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，如此行持，嗔恨不能生；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</a:t>
            </a: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B.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若遇嗔境，应以</a:t>
            </a:r>
            <a:r>
              <a:rPr lang="zh-CN" altLang="en-US" sz="1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沙门四法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对待：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</a:t>
            </a: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a.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他人殴打，我不嗔打；</a:t>
            </a:r>
            <a:endParaRPr lang="en-US" altLang="zh-CN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b.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他人辱骂，我不还骂；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</a:t>
            </a: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c.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他人嗔恨，我不生嗔；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</a:t>
            </a: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d.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他人寻机挑衅，我不寻过反争。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</a:t>
            </a: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④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如此行持的好处：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</a:t>
            </a: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a.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不快乐之心不会产生；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</a:t>
            </a: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b.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相续中清净喜乐不受损害。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11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12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71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7413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349375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4" name="Rectangle 39"/>
          <p:cNvSpPr>
            <a:spLocks noGrp="1"/>
          </p:cNvSpPr>
          <p:nvPr/>
        </p:nvSpPr>
        <p:spPr>
          <a:xfrm>
            <a:off x="3348038" y="115888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故当尽断除，嗔敌诸粮食，</a:t>
            </a:r>
            <a:endParaRPr lang="en-US" altLang="zh-CN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此敌唯害我，更无他余事。</a:t>
            </a:r>
          </a:p>
        </p:txBody>
      </p:sp>
      <p:sp>
        <p:nvSpPr>
          <p:cNvPr id="17415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416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17417" name="矩形 2"/>
          <p:cNvSpPr/>
          <p:nvPr/>
        </p:nvSpPr>
        <p:spPr>
          <a:xfrm>
            <a:off x="612775" y="1711325"/>
            <a:ext cx="7991475" cy="34251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此敌唯害我，更无他余事。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</a:t>
            </a: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①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嗔敌危害大。</a:t>
            </a:r>
            <a:endParaRPr lang="en-US" altLang="zh-CN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A.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从时间、连续、程度、无常等角度分析。</a:t>
            </a:r>
            <a:endParaRPr lang="en-US" altLang="zh-CN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B.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在八万四千的烦恼魔军中，嗔恨心是威力最大、势力最强的暴君。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</a:t>
            </a: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②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作为一个修行人，若不断嗔，修行无义。举例有些人闻思很多年，但与人交往中，动不动就发脾气，这样修行，意义不大。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</a:t>
            </a: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zh-CN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遣疑：嗔心和痴心没有，但贪心特别重。</a:t>
            </a:r>
            <a:endParaRPr lang="en-US" altLang="zh-CN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①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因不同根基因缘，众生的烦恼也各不相同。</a:t>
            </a:r>
            <a:endParaRPr lang="en-US" altLang="zh-CN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②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不论怎样的烦恼，《入行论》都有对治的方法。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11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12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71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7413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349375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4" name="Rectangle 39"/>
          <p:cNvSpPr>
            <a:spLocks noGrp="1"/>
          </p:cNvSpPr>
          <p:nvPr/>
        </p:nvSpPr>
        <p:spPr>
          <a:xfrm>
            <a:off x="3348038" y="115888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故当尽断除，嗔敌诸粮食，</a:t>
            </a:r>
            <a:endParaRPr lang="en-US" altLang="zh-CN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此敌唯害我，更无他余事。</a:t>
            </a:r>
          </a:p>
        </p:txBody>
      </p:sp>
      <p:sp>
        <p:nvSpPr>
          <p:cNvPr id="17415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416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17417" name="矩形 2"/>
          <p:cNvSpPr/>
          <p:nvPr/>
        </p:nvSpPr>
        <p:spPr>
          <a:xfrm>
            <a:off x="612775" y="1711325"/>
            <a:ext cx="7991475" cy="30918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5.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教诫：明明有烦恼，不要把自己包装成没有烦恼的证悟者。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</a:t>
            </a: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①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凡夫没有必要抬高自己，把自己吹成证悟者、瑜伽士，用佛法装点自己。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</a:t>
            </a: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②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格言：不净粪撒在空中，最后还是落在自己身上，同样，依止没有道德的人，到头来还是自己遭殃。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</a:t>
            </a: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A.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不净粪的本性就是不干净的。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</a:t>
            </a: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B.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比喻：把它装饰在珍宝上、伞盖上，或装饰在服饰上，不但无法成为真正的庄严，反而把全身都染污了。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</a:t>
            </a: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C.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意义：相续具足烦恼的人，再怎么吹嘘或包装，也无法变成真正的庄严。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</a:t>
            </a: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D.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同样，依止没有道德的人，到头来还是自己遭殃。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11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12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71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7413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349375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4" name="Rectangle 39"/>
          <p:cNvSpPr>
            <a:spLocks noGrp="1"/>
          </p:cNvSpPr>
          <p:nvPr/>
        </p:nvSpPr>
        <p:spPr>
          <a:xfrm>
            <a:off x="3348038" y="115888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故当尽断除，嗔敌诸粮食，</a:t>
            </a:r>
            <a:endParaRPr lang="en-US" altLang="zh-CN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此敌唯害我，更无他余事。</a:t>
            </a:r>
          </a:p>
        </p:txBody>
      </p:sp>
      <p:sp>
        <p:nvSpPr>
          <p:cNvPr id="17415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416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17417" name="矩形 2"/>
          <p:cNvSpPr/>
          <p:nvPr/>
        </p:nvSpPr>
        <p:spPr>
          <a:xfrm>
            <a:off x="612775" y="1711325"/>
            <a:ext cx="7991475" cy="3759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6.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劝诫摒弃伪装，依靠殊胜的教言，对治贪嗔痴。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</a:t>
            </a: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①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第一世敦珠法王说：讲佛法的人很多，实际修持的人很少，即使实际修持的人很多，但能真正调伏烦恼的人很少。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</a:t>
            </a: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②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故：一定要依靠大乘殊胜的教言，对治自相续中的贪嗔痴烦恼。</a:t>
            </a: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③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如何实修？</a:t>
            </a:r>
            <a:r>
              <a:rPr lang="zh-CN" altLang="en-US" sz="1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所谓的修行，就是不断串习法义，调伏自相续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zh-CN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7.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总结对治目标：根除嗔恨心。</a:t>
            </a: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相关教证</a:t>
            </a:r>
            <a:endParaRPr lang="en-US" altLang="zh-CN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《入行论大疏》：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即使有人砍断我的头，我也不能产生不快乐的心态，反而应对他生大悲心。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35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36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71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8437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349375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8" name="Rectangle 39"/>
          <p:cNvSpPr>
            <a:spLocks noGrp="1"/>
          </p:cNvSpPr>
          <p:nvPr/>
        </p:nvSpPr>
        <p:spPr>
          <a:xfrm>
            <a:off x="3348038" y="115888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遭遇任何事，莫扰欢喜心，</a:t>
            </a:r>
            <a:endParaRPr lang="en-US" altLang="zh-CN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忧恼不济事，反失诸善行。</a:t>
            </a:r>
          </a:p>
        </p:txBody>
      </p:sp>
      <p:sp>
        <p:nvSpPr>
          <p:cNvPr id="18439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440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18441" name="矩形 2"/>
          <p:cNvSpPr/>
          <p:nvPr/>
        </p:nvSpPr>
        <p:spPr>
          <a:xfrm>
            <a:off x="612775" y="1711325"/>
            <a:ext cx="7991475" cy="5426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消文释义</a:t>
            </a:r>
            <a:endParaRPr lang="en-US" altLang="zh-CN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无论遇到任何逆境，都不要扰乱欢喜的心境，因为忧愁苦恼不但于事无补，反而会使人失坏许多善根。</a:t>
            </a: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zh-CN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本颂重点</a:t>
            </a:r>
            <a:endParaRPr lang="en-US" altLang="zh-CN" sz="1800" b="1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颂词分层。</a:t>
            </a:r>
            <a:endParaRPr lang="en-US" altLang="zh-CN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①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第一层：遭遇任何事，莫扰欢喜心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——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怎么断？正说：（要欢喜）。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</a:t>
            </a: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②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第二层：忧恼不济事，反失诸善行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——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反说：苦恼忧愁失毁善行。</a:t>
            </a: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2.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遭遇任何事，莫扰欢喜心。</a:t>
            </a:r>
            <a:endParaRPr lang="en-US" altLang="zh-CN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①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在修行的旅途中，任何人都不可能一帆风顺，或多或少都会遇到挫折坎坷，千万不能扰乱自己的欢喜心。无论遇到怎样的不顺，心都应该如如不动，永远不要失去这份快乐。</a:t>
            </a:r>
            <a:endParaRPr lang="en-US" altLang="zh-CN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②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有了修行的境界，在行住坐卧当中，即使遇到一些不快乐，也知道轮回中的事情不一定永远都是这样，心中的痛苦当下就能释然。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</a:t>
            </a: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/>
          </p:cNvSpPr>
          <p:nvPr>
            <p:ph type="subTitle" idx="4294967295"/>
          </p:nvPr>
        </p:nvSpPr>
        <p:spPr>
          <a:xfrm>
            <a:off x="2124075" y="3933825"/>
            <a:ext cx="2573338" cy="1382713"/>
          </a:xfrm>
        </p:spPr>
        <p:txBody>
          <a:bodyPr vert="horz" wrap="square" lIns="91440" tIns="45720" rIns="91440" bIns="45720" anchor="t" anchorCtr="0"/>
          <a:lstStyle>
            <a:lvl1pPr marL="0" lvl="0" indent="0" algn="ctr"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lvl1pPr>
            <a:lvl2pPr marL="0" lvl="1" indent="0" algn="ctr">
              <a:buClr>
                <a:srgbClr val="DABE8B"/>
              </a:buClr>
              <a:buSzTx/>
              <a:buFont typeface="幼圆" pitchFamily="49" charset="-122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 algn="l" eaLnBrk="1" hangingPunct="1"/>
            <a:r>
              <a:rPr lang="zh-CN" altLang="zh-CN" sz="1800" b="1" dirty="0"/>
              <a:t>顶礼本师释迦摩尼佛</a:t>
            </a:r>
          </a:p>
          <a:p>
            <a:pPr lvl="0" algn="l" eaLnBrk="1" hangingPunct="1"/>
            <a:r>
              <a:rPr lang="zh-CN" altLang="zh-CN" sz="1800" b="1" dirty="0"/>
              <a:t>顶礼文殊智慧勇士</a:t>
            </a:r>
          </a:p>
          <a:p>
            <a:pPr lvl="0" algn="l" eaLnBrk="1" hangingPunct="1"/>
            <a:r>
              <a:rPr lang="zh-CN" altLang="zh-CN" sz="1800" b="1" dirty="0"/>
              <a:t>顶礼传承大恩上师</a:t>
            </a:r>
          </a:p>
        </p:txBody>
      </p:sp>
      <p:sp>
        <p:nvSpPr>
          <p:cNvPr id="5123" name="Rectangle 4"/>
          <p:cNvSpPr>
            <a:spLocks noGrp="1"/>
          </p:cNvSpPr>
          <p:nvPr/>
        </p:nvSpPr>
        <p:spPr>
          <a:xfrm>
            <a:off x="4427538" y="3789363"/>
            <a:ext cx="2573337" cy="16637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{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DABE8B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自大圣境五台山</a:t>
            </a:r>
          </a:p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文殊加持入心间</a:t>
            </a:r>
          </a:p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祈祷晋美彭措足</a:t>
            </a:r>
          </a:p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证悟意传求加持</a:t>
            </a:r>
          </a:p>
        </p:txBody>
      </p:sp>
      <p:sp>
        <p:nvSpPr>
          <p:cNvPr id="5124" name="Rectangle 5"/>
          <p:cNvSpPr>
            <a:spLocks noGrp="1"/>
          </p:cNvSpPr>
          <p:nvPr/>
        </p:nvSpPr>
        <p:spPr>
          <a:xfrm>
            <a:off x="2763838" y="5516563"/>
            <a:ext cx="5367337" cy="484187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{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DABE8B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2000" b="1" i="1" dirty="0">
                <a:solidFill>
                  <a:srgbClr val="D00000"/>
                </a:solidFill>
                <a:latin typeface="Arial" panose="020B0604020202020204" pitchFamily="34" charset="0"/>
              </a:rPr>
              <a:t>为度化一切众生发无上殊胜的菩提心而学习</a:t>
            </a:r>
          </a:p>
        </p:txBody>
      </p:sp>
      <p:pic>
        <p:nvPicPr>
          <p:cNvPr id="5125" name="Picture 6" descr="%MV`K6N{36%5XM2A7BYBQ_4"/>
          <p:cNvPicPr>
            <a:picLocks noChangeAspect="1"/>
          </p:cNvPicPr>
          <p:nvPr/>
        </p:nvPicPr>
        <p:blipFill>
          <a:blip r:embed="rId2"/>
          <a:srcRect l="11063" r="957" b="48874"/>
          <a:stretch>
            <a:fillRect/>
          </a:stretch>
        </p:blipFill>
        <p:spPr>
          <a:xfrm>
            <a:off x="2195513" y="1557338"/>
            <a:ext cx="4673600" cy="2222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35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36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71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8437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349375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8" name="Rectangle 39"/>
          <p:cNvSpPr>
            <a:spLocks noGrp="1"/>
          </p:cNvSpPr>
          <p:nvPr/>
        </p:nvSpPr>
        <p:spPr>
          <a:xfrm>
            <a:off x="3348038" y="115888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遭遇任何事，莫扰欢喜心，</a:t>
            </a:r>
            <a:endParaRPr lang="en-US" altLang="zh-CN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忧恼不济事，反失诸善行。</a:t>
            </a:r>
          </a:p>
        </p:txBody>
      </p:sp>
      <p:sp>
        <p:nvSpPr>
          <p:cNvPr id="18439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440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18441" name="矩形 2"/>
          <p:cNvSpPr/>
          <p:nvPr/>
        </p:nvSpPr>
        <p:spPr>
          <a:xfrm>
            <a:off x="612775" y="1711325"/>
            <a:ext cx="7991475" cy="4759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教证及公案：原因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——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不执着。</a:t>
            </a:r>
            <a:endParaRPr lang="en-US" altLang="zh-CN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①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佛陀在《月灯经》中云：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若遇安乐境，不应起贪欲。若遇痛苦境，亦不生厌烦。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”——</a:t>
            </a:r>
            <a:r>
              <a:rPr lang="zh-CN" altLang="en-US" sz="1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遭遇兴衰，皆不贪执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②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《宝积经》：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若心得自在，诸法亦自在。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③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贝诺扎纳：被流放，处于可怕的环境中，始终处于一种快乐的心态中。</a:t>
            </a:r>
            <a:endParaRPr lang="en-US" altLang="zh-CN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④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米拉日巴：山洞修行，无吃无穿，朝拜者见，觉其凄惨，尊者随口吟唱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——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八种修行快乐之歌。</a:t>
            </a: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zh-CN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忧恼不济事，反失诸善行。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</a:t>
            </a: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①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世间人情有可原：没学佛的世间人，从小环境就是贪执己方，嗔斥他方。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</a:t>
            </a: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②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修行人失去庄严：长期闻思大乘佛法，理应明白其中道理，再有如此行为，实不应理。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</a:t>
            </a: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③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我们遇到不欢喜的事情时，自心不要起烦恼，更不应该生嗔恨心，否则今生来世的一切善根都会摧毁无余。因此，修行人</a:t>
            </a:r>
            <a:r>
              <a:rPr lang="zh-CN" altLang="en-US" sz="1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保持欢喜心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非常重要。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35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36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71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8437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349375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8" name="Rectangle 39"/>
          <p:cNvSpPr>
            <a:spLocks noGrp="1"/>
          </p:cNvSpPr>
          <p:nvPr/>
        </p:nvSpPr>
        <p:spPr>
          <a:xfrm>
            <a:off x="3348038" y="115888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遭遇任何事，莫扰欢喜心，</a:t>
            </a:r>
            <a:endParaRPr lang="en-US" altLang="zh-CN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忧恼不济事，反失诸善行。</a:t>
            </a:r>
          </a:p>
        </p:txBody>
      </p:sp>
      <p:sp>
        <p:nvSpPr>
          <p:cNvPr id="18439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440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18441" name="矩形 2"/>
          <p:cNvSpPr/>
          <p:nvPr/>
        </p:nvSpPr>
        <p:spPr>
          <a:xfrm>
            <a:off x="612775" y="1711325"/>
            <a:ext cx="7991475" cy="34251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5.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修行窍诀：</a:t>
            </a:r>
            <a:endParaRPr lang="en-US" altLang="zh-CN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①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境界不到时，可经常观想，串习的方法：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</a:t>
            </a: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A.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我遇到最痛苦的时候，怎么办？</a:t>
            </a:r>
            <a:endParaRPr lang="en-US" altLang="zh-CN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B.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我最执著的父母、亲人死了，怎么办？</a:t>
            </a:r>
            <a:endParaRPr lang="en-US" altLang="zh-CN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C.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如果今天有人拿刀在我身上砍，我怎么样对待？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</a:t>
            </a: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D.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结果：串习多了，即便有一天真正遇到痛苦的真实对境，也就不一定非常痛苦了。</a:t>
            </a:r>
            <a:endParaRPr lang="en-US" altLang="zh-CN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②</a:t>
            </a:r>
            <a:r>
              <a:rPr lang="zh-CN" altLang="en-US" sz="1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观如梦如幻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——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梦中再繁华衰败，现实中也不会生贪恋痛苦，能坦然安住。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</a:t>
            </a: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zh-CN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35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36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71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8437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349375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8" name="Rectangle 39"/>
          <p:cNvSpPr>
            <a:spLocks noGrp="1"/>
          </p:cNvSpPr>
          <p:nvPr/>
        </p:nvSpPr>
        <p:spPr>
          <a:xfrm>
            <a:off x="3348038" y="115888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遭遇任何事，莫扰欢喜心，</a:t>
            </a:r>
            <a:endParaRPr lang="en-US" altLang="zh-CN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忧恼不济事，反失诸善行。</a:t>
            </a:r>
          </a:p>
        </p:txBody>
      </p:sp>
      <p:sp>
        <p:nvSpPr>
          <p:cNvPr id="18439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440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18441" name="矩形 2"/>
          <p:cNvSpPr/>
          <p:nvPr/>
        </p:nvSpPr>
        <p:spPr>
          <a:xfrm>
            <a:off x="612775" y="1711325"/>
            <a:ext cx="7991475" cy="30918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6.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反说：举例说明串习不够的结果。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</a:t>
            </a: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①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案例：出家人死了，其家人痛哭流涕，世界崩溃，抱尸不放，哭到昏厥。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</a:t>
            </a: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②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对比：杀牦牛时，为何不哭？口头上说一切众生皆为我父母，实际运用时，却又很大差别。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</a:t>
            </a: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③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教诫：对于如此哭喊忧恼贪执的行为。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</a:t>
            </a: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A.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世间人：情有可原。没有学过佛、不懂空性和大乘教义，从小的环境就是贪执己方，嗔斥他方的环境。</a:t>
            </a:r>
            <a:endParaRPr lang="en-US" altLang="zh-CN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B.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修行人：失去庄严实不应理。长期闻思大乘佛法，理应明白其中道理。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35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36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71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8437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349375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8" name="Rectangle 39"/>
          <p:cNvSpPr>
            <a:spLocks noGrp="1"/>
          </p:cNvSpPr>
          <p:nvPr/>
        </p:nvSpPr>
        <p:spPr>
          <a:xfrm>
            <a:off x="3348038" y="115888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遭遇任何事，莫扰欢喜心，</a:t>
            </a:r>
            <a:endParaRPr lang="en-US" altLang="zh-CN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忧恼不济事，反失诸善行。</a:t>
            </a:r>
          </a:p>
        </p:txBody>
      </p:sp>
      <p:sp>
        <p:nvSpPr>
          <p:cNvPr id="18439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440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18441" name="矩形 2"/>
          <p:cNvSpPr/>
          <p:nvPr/>
        </p:nvSpPr>
        <p:spPr>
          <a:xfrm>
            <a:off x="612775" y="1711325"/>
            <a:ext cx="7991475" cy="4425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7.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正说：只要坚持实修，嗔心并不顽固难改。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</a:t>
            </a:r>
            <a:endParaRPr lang="en-US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①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原因：快乐和痛苦完全建立在心的执著上。</a:t>
            </a:r>
            <a:endParaRPr lang="en-US" altLang="zh-CN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A.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快乐到底是建立在物质上，还是在心上？如果建立在外境上：上师以自己去拉萨时的经历为例，对比痛苦的老板和快乐的乞丐。</a:t>
            </a:r>
            <a:endParaRPr lang="en-US" altLang="zh-CN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B.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为什么一无所有的乞丐却睡得香，很快乐；有钱的老板却没有好梦呢？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</a:t>
            </a: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C.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结论：追求物质来满足自己，让自己快乐，这是根本不现实的。</a:t>
            </a:r>
            <a:endParaRPr lang="en-US" altLang="zh-CN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②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切莫偏堕：物质并不是一点关系都没有，任何事情不能堕两边。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</a:t>
            </a: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8.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总结：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</a:t>
            </a: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①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修行中，始终要处于</a:t>
            </a:r>
            <a:r>
              <a:rPr lang="zh-CN" altLang="en-US" sz="1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快乐状态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，</a:t>
            </a:r>
            <a:r>
              <a:rPr lang="zh-CN" altLang="en-US" sz="1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切莫执著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②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通过老修行人的永远快乐和凡夫人的心烦意乱对比，开示快乐和自己的心态密不可分。</a:t>
            </a: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③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心情快乐窍诀：不快乐时，经常</a:t>
            </a:r>
            <a:r>
              <a:rPr lang="zh-CN" altLang="en-US" sz="1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祈祷上师三宝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！对事情不要特别执著。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45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46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71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946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349375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2" name="Rectangle 39"/>
          <p:cNvSpPr>
            <a:spLocks noGrp="1"/>
          </p:cNvSpPr>
          <p:nvPr/>
        </p:nvSpPr>
        <p:spPr>
          <a:xfrm>
            <a:off x="3348038" y="115888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若事尚可改，云何不欢喜，</a:t>
            </a: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若已不济事，忧恼有何益？</a:t>
            </a:r>
          </a:p>
        </p:txBody>
      </p:sp>
      <p:sp>
        <p:nvSpPr>
          <p:cNvPr id="1946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46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5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19465" name="矩形 2"/>
          <p:cNvSpPr/>
          <p:nvPr/>
        </p:nvSpPr>
        <p:spPr>
          <a:xfrm>
            <a:off x="612775" y="1711325"/>
            <a:ext cx="7991475" cy="4759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消文释义</a:t>
            </a:r>
            <a:endParaRPr lang="en-US" altLang="zh-CN" sz="1800" b="1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假设事情尚有可扭转的余地，那么还有什么不高兴的呢？倘若已经不可救药，那忧愁苦恼又有什么用呢？根本无有任何利益，因此闷闷不乐实不合理。</a:t>
            </a: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zh-CN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本颂重点</a:t>
            </a:r>
            <a:endParaRPr lang="en-US" altLang="zh-CN" sz="1800" b="1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颂词分层。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</a:t>
            </a: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①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第一层：若事尚可改，云何不欢喜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——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理证正说。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</a:t>
            </a: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②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第二层：若已不济事，忧恼有何益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——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理证反说。</a:t>
            </a:r>
            <a:endParaRPr lang="en-US" altLang="zh-CN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如何理解颂词。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</a:t>
            </a: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①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减少：人与人之间的摩擦、误解；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增多：彼此之间互相包容、理解；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如此则不会导致各种恶果，乃至人命；因为：人与人之间的冲突，源自语言上的矛盾，或为了一点小事。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</a:t>
            </a: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②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窍诀：亏损失败自取受，利益胜利奉献他。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45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46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71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946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349375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2" name="Rectangle 39"/>
          <p:cNvSpPr>
            <a:spLocks noGrp="1"/>
          </p:cNvSpPr>
          <p:nvPr/>
        </p:nvSpPr>
        <p:spPr>
          <a:xfrm>
            <a:off x="3348038" y="115888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若事尚可改，云何不欢喜，</a:t>
            </a: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若已不济事，忧恼有何益？</a:t>
            </a:r>
          </a:p>
        </p:txBody>
      </p:sp>
      <p:sp>
        <p:nvSpPr>
          <p:cNvPr id="1946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46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5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19465" name="矩形 2"/>
          <p:cNvSpPr/>
          <p:nvPr/>
        </p:nvSpPr>
        <p:spPr>
          <a:xfrm>
            <a:off x="612775" y="1711325"/>
            <a:ext cx="7991475" cy="4425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3. </a:t>
            </a:r>
            <a:r>
              <a:rPr lang="zh-CN" altLang="en-US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教诫。</a:t>
            </a:r>
            <a:r>
              <a:rPr lang="en-US" altLang="zh-CN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</a:t>
            </a: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①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人与人之间应充满和谐友好，避免冲突纷争；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</a:t>
            </a: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②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切莫偏堕：上师批评弟子，可以开许。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</a:t>
            </a: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A.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大德的教言说：弟子因为烦恼而犯错，上师知道以后，如果没有制止，而听之任之，弟子可能还会重蹈覆辙。</a:t>
            </a: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B.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大乘佛教中允许：为了防止这种恶行蔓延，上师显现上可以严厉呵斥弟子。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</a:t>
            </a: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③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为了自私自利的目的，以自相的贪嗔之心而引发的冲突，应越少越好！</a:t>
            </a: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zh-CN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zh-CN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相关教证</a:t>
            </a: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堪布根霍在讲义中说道：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我们做事情失败了，如果尚有扭转的余地，就像青稞撒在地上，还可以拾起来一样，那不必要为此失去欢喜心；如果像打烂了的碗一样无法补救，再嗔恨也没有任何意义。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 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07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08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71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21509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349375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10" name="Rectangle 39"/>
          <p:cNvSpPr>
            <a:spLocks noGrp="1"/>
          </p:cNvSpPr>
          <p:nvPr/>
        </p:nvSpPr>
        <p:spPr>
          <a:xfrm>
            <a:off x="3348038" y="115888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不欲我与友，历苦遭轻蔑，</a:t>
            </a:r>
            <a:endParaRPr lang="en-US" altLang="zh-CN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闻受粗鄙语，于敌则相反。</a:t>
            </a:r>
          </a:p>
        </p:txBody>
      </p:sp>
      <p:sp>
        <p:nvSpPr>
          <p:cNvPr id="21511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512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6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21513" name="矩形 2"/>
          <p:cNvSpPr/>
          <p:nvPr/>
        </p:nvSpPr>
        <p:spPr>
          <a:xfrm>
            <a:off x="612775" y="1711325"/>
            <a:ext cx="7991475" cy="4425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消文释义</a:t>
            </a:r>
            <a:endParaRPr lang="en-US" altLang="zh-CN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我不乐意自己和亲友遭受痛苦，为他人轻蔑，听受当面的粗恶语与背后毁谤的卑鄙言词，但是对于敌人却刚好相反。</a:t>
            </a: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本颂重点</a:t>
            </a:r>
            <a:endParaRPr lang="en-US" altLang="zh-CN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颂词分层。</a:t>
            </a:r>
            <a:endParaRPr lang="en-US" altLang="zh-CN" sz="1800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①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第一层：不欲我与友，历苦遭轻蔑，闻受粗鄙语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——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于我和我所。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</a:t>
            </a: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②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第二层：于敌则相反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——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于敌。</a:t>
            </a: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嗔恨心的因缘。</a:t>
            </a:r>
            <a:endParaRPr lang="en-US" altLang="zh-CN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①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行我不欲。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</a:t>
            </a: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②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挠吾所欲。</a:t>
            </a:r>
            <a:endParaRPr lang="en-US" altLang="zh-CN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zh-CN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07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08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71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21509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349375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10" name="Rectangle 39"/>
          <p:cNvSpPr>
            <a:spLocks noGrp="1"/>
          </p:cNvSpPr>
          <p:nvPr/>
        </p:nvSpPr>
        <p:spPr>
          <a:xfrm>
            <a:off x="3348038" y="115888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不欲我与友，历苦遭轻蔑，</a:t>
            </a:r>
            <a:endParaRPr lang="en-US" altLang="zh-CN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闻受粗鄙语，于敌则相反。</a:t>
            </a:r>
          </a:p>
        </p:txBody>
      </p:sp>
      <p:sp>
        <p:nvSpPr>
          <p:cNvPr id="21511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512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6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21513" name="矩形 2"/>
          <p:cNvSpPr/>
          <p:nvPr/>
        </p:nvSpPr>
        <p:spPr>
          <a:xfrm>
            <a:off x="612775" y="1711325"/>
            <a:ext cx="7991475" cy="5426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不欲境有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36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种：</a:t>
            </a:r>
            <a:endParaRPr lang="en-US" altLang="zh-CN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①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我</a:t>
            </a:r>
            <a:r>
              <a:rPr lang="zh-CN" altLang="en-US" sz="1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自己不乐意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的对境有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种。</a:t>
            </a: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A.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让我痛苦。</a:t>
            </a: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B.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遭受轻毁。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</a:t>
            </a: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C.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当面说恶语。</a:t>
            </a: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D.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背后说毁谤的鄙语。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</a:t>
            </a: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②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这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种发生在</a:t>
            </a:r>
            <a:r>
              <a:rPr lang="zh-CN" altLang="en-US" sz="1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我的亲友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身上。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</a:t>
            </a: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③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而对</a:t>
            </a:r>
            <a:r>
              <a:rPr lang="zh-CN" altLang="en-US" sz="1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我的怨敌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则与此相反。</a:t>
            </a:r>
            <a:endParaRPr lang="en-US" altLang="zh-CN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A.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让他快乐。</a:t>
            </a: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B.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获得尊敬。</a:t>
            </a:r>
            <a:endParaRPr lang="en-US" altLang="zh-CN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C.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听闻爱语。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</a:t>
            </a: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D.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听闻敬语。</a:t>
            </a:r>
            <a:endParaRPr lang="en-US" altLang="zh-CN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④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总：这以上共有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12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种，各自又分过去、现在、未来三种，这样共有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36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种。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</a:t>
            </a: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zh-CN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zh-CN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07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08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71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21509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349375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10" name="Rectangle 39"/>
          <p:cNvSpPr>
            <a:spLocks noGrp="1"/>
          </p:cNvSpPr>
          <p:nvPr/>
        </p:nvSpPr>
        <p:spPr>
          <a:xfrm>
            <a:off x="3348038" y="115888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不欲我与友，历苦遭轻蔑，</a:t>
            </a:r>
            <a:endParaRPr lang="en-US" altLang="zh-CN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闻受粗鄙语，于敌则相反。</a:t>
            </a:r>
          </a:p>
        </p:txBody>
      </p:sp>
      <p:sp>
        <p:nvSpPr>
          <p:cNvPr id="21511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512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6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21513" name="矩形 2"/>
          <p:cNvSpPr/>
          <p:nvPr/>
        </p:nvSpPr>
        <p:spPr>
          <a:xfrm>
            <a:off x="612775" y="1711325"/>
            <a:ext cx="7991475" cy="4759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所欲境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36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种。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</a:t>
            </a: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①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我</a:t>
            </a:r>
            <a:r>
              <a:rPr lang="zh-CN" altLang="en-US" sz="1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自己希求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的对境有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种：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</a:t>
            </a: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A.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让我快乐。</a:t>
            </a:r>
            <a:endParaRPr lang="en-US" altLang="zh-CN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B.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获得尊敬。</a:t>
            </a:r>
            <a:endParaRPr lang="en-US" altLang="zh-CN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C.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听闻爱语。</a:t>
            </a:r>
            <a:endParaRPr lang="en-US" altLang="zh-CN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D.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听闻敬语。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</a:t>
            </a: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②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希望</a:t>
            </a:r>
            <a:r>
              <a:rPr lang="zh-CN" altLang="en-US" sz="1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我的亲人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得到这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种。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</a:t>
            </a: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③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对</a:t>
            </a:r>
            <a:r>
              <a:rPr lang="zh-CN" altLang="en-US" sz="1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我的敌人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，愿意：</a:t>
            </a:r>
            <a:endParaRPr lang="en-US" altLang="zh-CN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A.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让他痛苦。</a:t>
            </a:r>
            <a:endParaRPr lang="en-US" altLang="zh-CN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B.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遭人轻毁。</a:t>
            </a:r>
            <a:endParaRPr lang="en-US" altLang="zh-CN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C.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听受毁谤。</a:t>
            </a:r>
            <a:endParaRPr lang="en-US" altLang="zh-CN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D.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听受恶语。</a:t>
            </a:r>
            <a:endParaRPr lang="en-US" altLang="zh-CN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④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总：这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12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种各分过去、现在、未来三种，共有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36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种所欲境。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 </a:t>
            </a: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07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08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71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21509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349375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10" name="Rectangle 39"/>
          <p:cNvSpPr>
            <a:spLocks noGrp="1"/>
          </p:cNvSpPr>
          <p:nvPr/>
        </p:nvSpPr>
        <p:spPr>
          <a:xfrm>
            <a:off x="3348038" y="115888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不欲我与友，历苦遭轻蔑，</a:t>
            </a:r>
            <a:endParaRPr lang="en-US" altLang="zh-CN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闻受粗鄙语，于敌则相反。</a:t>
            </a:r>
          </a:p>
        </p:txBody>
      </p:sp>
      <p:sp>
        <p:nvSpPr>
          <p:cNvPr id="21511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512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6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21513" name="矩形 2"/>
          <p:cNvSpPr/>
          <p:nvPr/>
        </p:nvSpPr>
        <p:spPr>
          <a:xfrm>
            <a:off x="612775" y="1711325"/>
            <a:ext cx="7991475" cy="17583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5.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以上共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72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种生嗔境。</a:t>
            </a: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zh-CN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要么是依靠我，要么是依靠我的亲友，要么是依靠我的敌人。表面上看比较容易，但详细分析，也有一点点复杂，一定要搞清楚。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 </a:t>
            </a: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矩形 8"/>
          <p:cNvSpPr/>
          <p:nvPr/>
        </p:nvSpPr>
        <p:spPr>
          <a:xfrm>
            <a:off x="3276600" y="666750"/>
            <a:ext cx="2887663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顶礼寂天菩萨</a:t>
            </a:r>
            <a:endParaRPr lang="zh-CN" altLang="zh-CN" sz="2800" dirty="0">
              <a:solidFill>
                <a:srgbClr val="BC0000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pic>
        <p:nvPicPr>
          <p:cNvPr id="6147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988" y="2251075"/>
            <a:ext cx="2592387" cy="3190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8" name="矩形 1"/>
          <p:cNvSpPr/>
          <p:nvPr/>
        </p:nvSpPr>
        <p:spPr>
          <a:xfrm>
            <a:off x="4356100" y="1988820"/>
            <a:ext cx="3168650" cy="3538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2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尽舍国政善开显</a:t>
            </a:r>
          </a:p>
          <a:p>
            <a:pPr marL="0" lvl="0" indent="0" algn="l">
              <a:lnSpc>
                <a:spcPct val="2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稀奇佛子行之理</a:t>
            </a:r>
          </a:p>
          <a:p>
            <a:pPr marL="0" lvl="0" indent="0" algn="l">
              <a:lnSpc>
                <a:spcPct val="2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弘扬佛陀教法者</a:t>
            </a:r>
          </a:p>
          <a:p>
            <a:pPr marL="0" lvl="0" indent="0" algn="l">
              <a:lnSpc>
                <a:spcPct val="2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寂天菩萨前顶礼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675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676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71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28677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8" name="TextBox 16"/>
          <p:cNvSpPr/>
          <p:nvPr/>
        </p:nvSpPr>
        <p:spPr>
          <a:xfrm>
            <a:off x="857250" y="2060575"/>
            <a:ext cx="6902450" cy="1875997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嗔恨心的因是什么？它依靠什么因缘而产生？怎样才能遣除？请以发生在你身上的事情具体分析。</a:t>
            </a: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@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妙心随缘</a:t>
            </a:r>
          </a:p>
        </p:txBody>
      </p:sp>
      <p:pic>
        <p:nvPicPr>
          <p:cNvPr id="28679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80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</p:spTree>
  </p:cSld>
  <p:clrMapOvr>
    <a:masterClrMapping/>
  </p:clrMapOvr>
  <p:transition spd="slow">
    <p:blinds dir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69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9700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TextBox 16"/>
          <p:cNvSpPr/>
          <p:nvPr/>
        </p:nvSpPr>
        <p:spPr>
          <a:xfrm>
            <a:off x="857250" y="2060575"/>
            <a:ext cx="6902450" cy="1324565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快乐和痛苦到底建立在什么上面？你平时是怎样追求快乐的？</a:t>
            </a: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@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行人</a:t>
            </a:r>
          </a:p>
        </p:txBody>
      </p:sp>
      <p:pic>
        <p:nvPicPr>
          <p:cNvPr id="2970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3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  <p:sp>
        <p:nvSpPr>
          <p:cNvPr id="2970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71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30724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5" name="TextBox 16"/>
          <p:cNvSpPr/>
          <p:nvPr/>
        </p:nvSpPr>
        <p:spPr>
          <a:xfrm>
            <a:off x="857250" y="2060575"/>
            <a:ext cx="6902450" cy="1322082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3.有些人办事情失败了，就对别人发脾气，这种做法合理吗？为什么？@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云栖</a:t>
            </a:r>
            <a:endParaRPr lang="en-US" altLang="zh-CN" sz="2800" dirty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726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7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  <p:sp>
        <p:nvSpPr>
          <p:cNvPr id="30728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71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1747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31748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49" name="TextBox 16"/>
          <p:cNvSpPr/>
          <p:nvPr/>
        </p:nvSpPr>
        <p:spPr>
          <a:xfrm>
            <a:off x="857250" y="2060575"/>
            <a:ext cx="6902450" cy="1322082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4.生嗔的对境分为哪72种？请在现实生活中一一对应。@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心灯</a:t>
            </a:r>
            <a:endParaRPr lang="en-US" altLang="zh-CN" sz="2800" dirty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1750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51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  <p:sp>
        <p:nvSpPr>
          <p:cNvPr id="31752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71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 idx="4294967295"/>
          </p:nvPr>
        </p:nvSpPr>
        <p:spPr>
          <a:xfrm>
            <a:off x="638175" y="312738"/>
            <a:ext cx="7851775" cy="654050"/>
          </a:xfrm>
          <a:solidFill>
            <a:srgbClr val="990000">
              <a:alpha val="100000"/>
            </a:srgbClr>
          </a:solidFill>
        </p:spPr>
        <p:txBody>
          <a:bodyPr vert="horz" wrap="square" lIns="91440" tIns="45720" rIns="91440" bIns="45720" anchor="b" anchorCtr="0"/>
          <a:lstStyle/>
          <a:p>
            <a:pPr algn="ctr" eaLnBrk="1" hangingPunct="1"/>
            <a:r>
              <a:rPr lang="zh-CN" altLang="zh-CN" dirty="0">
                <a:solidFill>
                  <a:schemeClr val="bg1"/>
                </a:solidFill>
                <a:latin typeface="幼圆" pitchFamily="49" charset="-122"/>
              </a:rPr>
              <a:t>回      向</a:t>
            </a:r>
          </a:p>
        </p:txBody>
      </p:sp>
      <p:sp>
        <p:nvSpPr>
          <p:cNvPr id="32771" name="Rectangle 3"/>
          <p:cNvSpPr>
            <a:spLocks noGrp="1"/>
          </p:cNvSpPr>
          <p:nvPr>
            <p:ph type="body" idx="4294967295"/>
          </p:nvPr>
        </p:nvSpPr>
        <p:spPr>
          <a:xfrm>
            <a:off x="1849438" y="1111250"/>
            <a:ext cx="5429250" cy="5491163"/>
          </a:xfrm>
          <a:ln w="76200" cmpd="tri">
            <a:solidFill>
              <a:srgbClr val="990000">
                <a:alpha val="100000"/>
              </a:srgbClr>
            </a:solidFill>
            <a:miter lim="800000"/>
          </a:ln>
        </p:spPr>
        <p:txBody>
          <a:bodyPr vert="horz" wrap="square" lIns="91440" tIns="45720" rIns="91440" bIns="45720" anchor="t" anchorCtr="0"/>
          <a:lstStyle/>
          <a:p>
            <a:pPr algn="ctr" eaLnBrk="1" hangingPunct="1">
              <a:lnSpc>
                <a:spcPct val="90000"/>
              </a:lnSpc>
              <a:buNone/>
            </a:pPr>
            <a:endParaRPr lang="zh-CN" altLang="en-US" sz="1800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所南德义檀嘉热巴涅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托内尼波札南潘协将 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杰嘎纳其瓦隆彻巴耶 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哲波措利卓瓦卓瓦效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文殊师利勇猛智  普贤慧行亦复然</a:t>
            </a: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我今回向诸善根   随彼一切常修学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三世诸佛所称叹   如是最胜诸大愿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我今回向诸善根   为得普贤殊胜行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生生世世不离师</a:t>
            </a:r>
            <a:r>
              <a:rPr lang="en-US" altLang="zh-CN" b="1" dirty="0">
                <a:solidFill>
                  <a:srgbClr val="990000"/>
                </a:solidFill>
                <a:latin typeface="宋体" panose="02010600030101010101" pitchFamily="2" charset="-122"/>
              </a:rPr>
              <a:t>   </a:t>
            </a: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恒时享用胜法乐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圆满地道功德已</a:t>
            </a:r>
            <a:r>
              <a:rPr lang="en-US" altLang="zh-CN" b="1" dirty="0">
                <a:solidFill>
                  <a:srgbClr val="990000"/>
                </a:solidFill>
                <a:latin typeface="宋体" panose="02010600030101010101" pitchFamily="2" charset="-122"/>
              </a:rPr>
              <a:t>   </a:t>
            </a: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唯愿速得金刚持</a:t>
            </a:r>
          </a:p>
        </p:txBody>
      </p:sp>
      <p:pic>
        <p:nvPicPr>
          <p:cNvPr id="3277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996950"/>
            <a:ext cx="1504950" cy="18526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矩形 8"/>
          <p:cNvSpPr/>
          <p:nvPr/>
        </p:nvSpPr>
        <p:spPr>
          <a:xfrm>
            <a:off x="3108325" y="276225"/>
            <a:ext cx="3513138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入行论</a:t>
            </a:r>
            <a:r>
              <a:rPr lang="en-US" altLang="zh-CN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71</a:t>
            </a: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课科判</a:t>
            </a:r>
            <a:endParaRPr lang="zh-CN" altLang="zh-CN" sz="2800" dirty="0">
              <a:solidFill>
                <a:srgbClr val="BC0000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6340"/>
            <a:ext cx="8965565" cy="5638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195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196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71</a:t>
            </a:r>
            <a:r>
              <a:rPr lang="zh-CN" altLang="en-US" sz="1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8197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722313"/>
            <a:ext cx="6696075" cy="460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8" name="Rectangle 39"/>
          <p:cNvSpPr>
            <a:spLocks noGrp="1"/>
          </p:cNvSpPr>
          <p:nvPr/>
        </p:nvSpPr>
        <p:spPr>
          <a:xfrm>
            <a:off x="2700338" y="125413"/>
            <a:ext cx="5422900" cy="5588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3000" b="1" dirty="0">
                <a:solidFill>
                  <a:srgbClr val="C00000"/>
                </a:solidFill>
                <a:sym typeface="Calibri" panose="020F0502020204030204" pitchFamily="34" charset="0"/>
              </a:rPr>
              <a:t>本课总义归摄</a:t>
            </a:r>
          </a:p>
        </p:txBody>
      </p:sp>
      <p:sp>
        <p:nvSpPr>
          <p:cNvPr id="8199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200" name="矩形 10"/>
          <p:cNvSpPr/>
          <p:nvPr/>
        </p:nvSpPr>
        <p:spPr>
          <a:xfrm>
            <a:off x="3348038" y="1635125"/>
            <a:ext cx="4537075" cy="31381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本课宣讲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当修安忍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中的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安忍之功德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，既然安忍有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享乐今后世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的功德，故应当修安忍。接着宣讲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修持方法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，分为略说和广说。略说包括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思维所断因之过患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和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理当遣除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，分析生嗔恨心的因是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行我不欲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与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挠吾所欲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，如不及时对治，终将毁坏自己的善根，故理当遣除增上嗔恨的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不乐食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。进而宣讲了广说中的第一部分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总说嗔恨对境之分类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，概括宣说了哪些对境令我们生嗔恨心，了知后就能知道如何对治嗔恨。</a:t>
            </a:r>
          </a:p>
        </p:txBody>
      </p:sp>
      <p:pic>
        <p:nvPicPr>
          <p:cNvPr id="8201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00" y="1663700"/>
            <a:ext cx="1919288" cy="28781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21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22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71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922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722313"/>
            <a:ext cx="6696075" cy="460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2" name="Rectangle 39"/>
          <p:cNvSpPr>
            <a:spLocks noGrp="1"/>
          </p:cNvSpPr>
          <p:nvPr/>
        </p:nvSpPr>
        <p:spPr>
          <a:xfrm>
            <a:off x="2700338" y="125413"/>
            <a:ext cx="5422900" cy="5588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3000" b="1" dirty="0">
                <a:solidFill>
                  <a:srgbClr val="C00000"/>
                </a:solidFill>
                <a:sym typeface="Calibri" panose="020F0502020204030204" pitchFamily="34" charset="0"/>
              </a:rPr>
              <a:t>本课总义归摄</a:t>
            </a:r>
          </a:p>
        </p:txBody>
      </p:sp>
      <p:sp>
        <p:nvSpPr>
          <p:cNvPr id="922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224" name="矩形 10"/>
          <p:cNvSpPr/>
          <p:nvPr/>
        </p:nvSpPr>
        <p:spPr>
          <a:xfrm>
            <a:off x="465138" y="1163638"/>
            <a:ext cx="6194425" cy="47999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本课用了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6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组颂词来宣说：</a:t>
            </a:r>
            <a:endParaRPr lang="en-US" altLang="zh-CN" sz="1800" dirty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1.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努力修持安忍，灭除嗔恨，能享受来世今生的殊胜功德。</a:t>
            </a: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2.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非要让我做本来我不想做的事情，或百般阻挠我所希求之事，得到这两种不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 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悦意的食物，嗔心的能力就会大大增强，足以毁灭自己。</a:t>
            </a:r>
            <a:endParaRPr lang="en-US" altLang="zh-CN" sz="1800" dirty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3.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了知增上嗔恨心的两大不乐食后，为了防止嗔心继续壮大，应想方设法去断除它的粮食，因为嗔恨敌没有别的事，唯一就是要害我。</a:t>
            </a:r>
            <a:endParaRPr lang="en-US" altLang="zh-CN" sz="1800" dirty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4.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我们遭遇任何事不要挠乱欢喜心，以平常心去处理事情，切莫给嗔恨心增长的机会，因为忧恼并无用处，反而将失坏善行。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 </a:t>
            </a: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5.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进一步说明怎样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莫扰欢喜心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、不起烦恼心：假设事情尚有可扭转的余地，那么还有什么不高兴的呢？倘若已经不可救药，那忧愁苦恼又有什么用呢？根本无有任何利益，因此闷闷不乐实不合理。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 </a:t>
            </a: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6.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嗔恨心的因缘之一，就是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行我不欲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。不欲的对境有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36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种，欲的对境有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36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种，这样共有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72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种。</a:t>
            </a:r>
          </a:p>
        </p:txBody>
      </p:sp>
      <p:pic>
        <p:nvPicPr>
          <p:cNvPr id="9225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1988" y="1700213"/>
            <a:ext cx="1920875" cy="28781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71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0245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349375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39"/>
          <p:cNvSpPr>
            <a:spLocks noGrp="1"/>
          </p:cNvSpPr>
          <p:nvPr/>
        </p:nvSpPr>
        <p:spPr>
          <a:xfrm>
            <a:off x="3348038" y="115888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精勤灭嗔者，享乐今后世。</a:t>
            </a:r>
          </a:p>
        </p:txBody>
      </p:sp>
      <p:sp>
        <p:nvSpPr>
          <p:cNvPr id="1024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8" name="矩形 10"/>
          <p:cNvSpPr/>
          <p:nvPr/>
        </p:nvSpPr>
        <p:spPr>
          <a:xfrm>
            <a:off x="612775" y="977900"/>
            <a:ext cx="1077913" cy="417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10249" name="矩形 2"/>
          <p:cNvSpPr/>
          <p:nvPr/>
        </p:nvSpPr>
        <p:spPr>
          <a:xfrm>
            <a:off x="612775" y="1411923"/>
            <a:ext cx="7991475" cy="5426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>
                <a:solidFill>
                  <a:srgbClr val="AA3F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消文释义</a:t>
            </a:r>
            <a:r>
              <a:rPr lang="zh-CN" altLang="en-US" sz="1800" u="sng" dirty="0">
                <a:solidFill>
                  <a:srgbClr val="AA3F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：</a:t>
            </a:r>
            <a:endParaRPr lang="en-US" altLang="zh-CN" sz="1800" u="sng" dirty="0">
              <a:solidFill>
                <a:srgbClr val="AA3F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如果精进勤奋地灭除嗔恨，那么此人无论今生还是他世都会享受快乐。</a:t>
            </a: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>
                <a:solidFill>
                  <a:srgbClr val="AA3F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本颂重点：</a:t>
            </a:r>
            <a:endParaRPr lang="en-US" altLang="zh-CN" sz="1800" b="1" u="sng" dirty="0">
              <a:solidFill>
                <a:srgbClr val="AA3F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为什么说修安忍让今生来世都快乐？</a:t>
            </a:r>
            <a:endParaRPr lang="en-US" altLang="zh-CN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①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体会：先不依靠经论的教证，我们仅通过自己的体会也可以了解。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</a:t>
            </a: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②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观察：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</a:t>
            </a: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A.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观察依据：真正依靠安忍品的教言观察。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</a:t>
            </a: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B.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观察对象：方方面面观察嗔恨的本体、因缘、果等。</a:t>
            </a:r>
            <a:endParaRPr lang="en-US" altLang="zh-CN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C.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观察结论：发现嗔恨本体了不可得。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</a:t>
            </a: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D.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果：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</a:t>
            </a: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a.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从而彻底根除相续中的嗔恨心。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</a:t>
            </a: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b.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此人即生中会非常快乐，即使感受世间上如兵器砍割等最大的痛苦，也不会生起丝毫嗔恨。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</a:t>
            </a: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c. </a:t>
            </a:r>
            <a:r>
              <a:rPr lang="zh-CN" altLang="en-US" sz="1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今生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，不管遇到什么样的对境、逆缘，都能游刃有余、非常快乐。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</a:t>
            </a: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d. </a:t>
            </a:r>
            <a:r>
              <a:rPr lang="zh-CN" altLang="en-US" sz="1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来世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，如大乘经典中所讲，感得相貌庄严、转生善趣，富圆满、才华出众。</a:t>
            </a: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③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总结：故修安忍可以让今生来世都快乐。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267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268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71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1269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349375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0" name="Rectangle 39"/>
          <p:cNvSpPr>
            <a:spLocks noGrp="1"/>
          </p:cNvSpPr>
          <p:nvPr/>
        </p:nvSpPr>
        <p:spPr>
          <a:xfrm>
            <a:off x="3348038" y="115888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精勤灭嗔者，享乐今后世。</a:t>
            </a:r>
          </a:p>
        </p:txBody>
      </p:sp>
      <p:sp>
        <p:nvSpPr>
          <p:cNvPr id="11271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272" name="矩形 10"/>
          <p:cNvSpPr/>
          <p:nvPr/>
        </p:nvSpPr>
        <p:spPr>
          <a:xfrm>
            <a:off x="612775" y="977900"/>
            <a:ext cx="1077913" cy="417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612775" y="1608138"/>
            <a:ext cx="7991475" cy="50927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以公案开示，真正修安忍，遇到什么逆境都能坦然面对。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</a:t>
            </a: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en-US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①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公案：罗睺罗、舍利子化缘途中遇到流氓，被打后不怀嗔心，不做反抗，默默洗去血迹，包扎伤口。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</a:t>
            </a: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en-US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②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嗔恨心不是无法毁灭的，摧毁嗔恨，需修安忍。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</a:t>
            </a: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en-US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③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教证：毁嗔恨、修安忍的功德。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</a:t>
            </a: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A.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《妙臂请问经》：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修安忍者，以少功力及微小苦，能圆满波罗蜜多。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 </a:t>
            </a: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B.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《菩萨地论》：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精进修持安忍者，即生中不离快乐，死时成群结队的天人也会降临，在鼓乐声中迎接他前往善趣。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 </a:t>
            </a:r>
          </a:p>
          <a:p>
            <a:pPr eaLnBrk="1" latinLnBrk="1" hangingPunct="1">
              <a:lnSpc>
                <a:spcPts val="2600"/>
              </a:lnSpc>
              <a:buNone/>
            </a:pP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3.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知易行难，如何做到修安忍呢？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</a:t>
            </a: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en-US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①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闻思本论，虽然凡夫不可能没有一点嗔心，但如果通过本论加持，自己慈悲越加增上，嗔恨越加减少。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</a:t>
            </a: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en-US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②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对比：</a:t>
            </a: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A.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闻思前：嗔心如寒冬腊月的狂风般凛冽。</a:t>
            </a:r>
            <a:endParaRPr lang="en-US" altLang="zh-CN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B.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闻思后：嗔心犹如春天的微风，虽然在吹，力量应该有所减少。 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291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292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71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2293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349375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4" name="Rectangle 39"/>
          <p:cNvSpPr>
            <a:spLocks noGrp="1"/>
          </p:cNvSpPr>
          <p:nvPr/>
        </p:nvSpPr>
        <p:spPr>
          <a:xfrm>
            <a:off x="3348038" y="115888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精勤灭嗔者，享乐今后世。</a:t>
            </a:r>
          </a:p>
        </p:txBody>
      </p:sp>
      <p:sp>
        <p:nvSpPr>
          <p:cNvPr id="12295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296" name="矩形 10"/>
          <p:cNvSpPr/>
          <p:nvPr/>
        </p:nvSpPr>
        <p:spPr>
          <a:xfrm>
            <a:off x="612775" y="977900"/>
            <a:ext cx="1077913" cy="417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12297" name="矩形 2"/>
          <p:cNvSpPr/>
          <p:nvPr/>
        </p:nvSpPr>
        <p:spPr>
          <a:xfrm>
            <a:off x="612775" y="1625600"/>
            <a:ext cx="7991475" cy="4425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 </a:t>
            </a: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③</a:t>
            </a:r>
            <a:r>
              <a:rPr lang="zh-CN" altLang="en-US" sz="1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长期依止上师，保持耐心，日积月累，持之以恒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</a:t>
            </a: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A.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比喻、对比：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</a:t>
            </a: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a.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严重慢性病人。</a:t>
            </a:r>
            <a:endParaRPr lang="en-US" altLang="zh-CN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b.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希望在很快的时间内，服一两付药就马上痊愈。</a:t>
            </a:r>
            <a:endParaRPr lang="en-US" altLang="zh-CN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B.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想转变自相续的修行人：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</a:t>
            </a: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a.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有些人今天认识一个了不起的上师，就希望烦恼马上断掉，全部消于法界，然后当下顿悟。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</a:t>
            </a: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b.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好比：病入膏肓的人，只在医院里坐六个小时，就想让身体马上恢复。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</a:t>
            </a: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C.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实际规律：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</a:t>
            </a: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a.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看病：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</a:t>
            </a: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·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治疗慢性病，需要依止医生五六年；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</a:t>
            </a: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·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通过医生对症下药，病情才会有所好转；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</a:t>
            </a: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·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最后即使没有恢复，也能保证不再复发或者危及生命。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8_A000120150318A04PWBG">
  <a:themeElements>
    <a:clrScheme name="8_A000120150318A04PWBG 1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826951"/>
      </a:accent1>
      <a:accent2>
        <a:srgbClr val="C0923E"/>
      </a:accent2>
      <a:accent3>
        <a:srgbClr val="FFFFFF"/>
      </a:accent3>
      <a:accent4>
        <a:srgbClr val="505050"/>
      </a:accent4>
      <a:accent5>
        <a:srgbClr val="C1B9B3"/>
      </a:accent5>
      <a:accent6>
        <a:srgbClr val="AE8437"/>
      </a:accent6>
      <a:hlink>
        <a:srgbClr val="00B0F0"/>
      </a:hlink>
      <a:folHlink>
        <a:srgbClr val="AFB2B4"/>
      </a:folHlink>
    </a:clrScheme>
    <a:fontScheme name="8_A000120150318A04PWBG">
      <a:majorFont>
        <a:latin typeface="微软雅黑"/>
        <a:ea typeface="微软雅黑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8_A000120150318A04PWBG 1">
        <a:dk1>
          <a:srgbClr val="5F5F5F"/>
        </a:dk1>
        <a:lt1>
          <a:srgbClr val="FFFFFF"/>
        </a:lt1>
        <a:dk2>
          <a:srgbClr val="5F5F5F"/>
        </a:dk2>
        <a:lt2>
          <a:srgbClr val="FFFFFF"/>
        </a:lt2>
        <a:accent1>
          <a:srgbClr val="826951"/>
        </a:accent1>
        <a:accent2>
          <a:srgbClr val="C0923E"/>
        </a:accent2>
        <a:accent3>
          <a:srgbClr val="FFFFFF"/>
        </a:accent3>
        <a:accent4>
          <a:srgbClr val="505050"/>
        </a:accent4>
        <a:accent5>
          <a:srgbClr val="C1B9B3"/>
        </a:accent5>
        <a:accent6>
          <a:srgbClr val="AE8437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0_A000120150324A07PWBG">
  <a:themeElements>
    <a:clrScheme name="10_A000120150324A07PWBG 1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826951"/>
      </a:accent1>
      <a:accent2>
        <a:srgbClr val="B78623"/>
      </a:accent2>
      <a:accent3>
        <a:srgbClr val="FFFFFF"/>
      </a:accent3>
      <a:accent4>
        <a:srgbClr val="505050"/>
      </a:accent4>
      <a:accent5>
        <a:srgbClr val="C1B9B3"/>
      </a:accent5>
      <a:accent6>
        <a:srgbClr val="A6791F"/>
      </a:accent6>
      <a:hlink>
        <a:srgbClr val="00B0F0"/>
      </a:hlink>
      <a:folHlink>
        <a:srgbClr val="AFB2B4"/>
      </a:folHlink>
    </a:clrScheme>
    <a:fontScheme name="10_A000120150324A07PWBG">
      <a:majorFont>
        <a:latin typeface="微软雅黑"/>
        <a:ea typeface="微软雅黑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0_A000120150324A07PWBG 1">
        <a:dk1>
          <a:srgbClr val="5F5F5F"/>
        </a:dk1>
        <a:lt1>
          <a:srgbClr val="FFFFFF"/>
        </a:lt1>
        <a:dk2>
          <a:srgbClr val="5F5F5F"/>
        </a:dk2>
        <a:lt2>
          <a:srgbClr val="FFFFFF"/>
        </a:lt2>
        <a:accent1>
          <a:srgbClr val="826951"/>
        </a:accent1>
        <a:accent2>
          <a:srgbClr val="B78623"/>
        </a:accent2>
        <a:accent3>
          <a:srgbClr val="FFFFFF"/>
        </a:accent3>
        <a:accent4>
          <a:srgbClr val="505050"/>
        </a:accent4>
        <a:accent5>
          <a:srgbClr val="C1B9B3"/>
        </a:accent5>
        <a:accent6>
          <a:srgbClr val="A6791F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A000120150324A07PWBG">
  <a:themeElements>
    <a:clrScheme name="10_A000120150324A07PWBG 1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826951"/>
      </a:accent1>
      <a:accent2>
        <a:srgbClr val="B78623"/>
      </a:accent2>
      <a:accent3>
        <a:srgbClr val="FFFFFF"/>
      </a:accent3>
      <a:accent4>
        <a:srgbClr val="505050"/>
      </a:accent4>
      <a:accent5>
        <a:srgbClr val="C1B9B3"/>
      </a:accent5>
      <a:accent6>
        <a:srgbClr val="A6791F"/>
      </a:accent6>
      <a:hlink>
        <a:srgbClr val="00B0F0"/>
      </a:hlink>
      <a:folHlink>
        <a:srgbClr val="AFB2B4"/>
      </a:folHlink>
    </a:clrScheme>
    <a:fontScheme name="10_A000120150324A07PWBG">
      <a:majorFont>
        <a:latin typeface="微软雅黑"/>
        <a:ea typeface="微软雅黑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0_A000120150324A07PWBG 1">
        <a:dk1>
          <a:srgbClr val="5F5F5F"/>
        </a:dk1>
        <a:lt1>
          <a:srgbClr val="FFFFFF"/>
        </a:lt1>
        <a:dk2>
          <a:srgbClr val="5F5F5F"/>
        </a:dk2>
        <a:lt2>
          <a:srgbClr val="FFFFFF"/>
        </a:lt2>
        <a:accent1>
          <a:srgbClr val="826951"/>
        </a:accent1>
        <a:accent2>
          <a:srgbClr val="B78623"/>
        </a:accent2>
        <a:accent3>
          <a:srgbClr val="FFFFFF"/>
        </a:accent3>
        <a:accent4>
          <a:srgbClr val="505050"/>
        </a:accent4>
        <a:accent5>
          <a:srgbClr val="C1B9B3"/>
        </a:accent5>
        <a:accent6>
          <a:srgbClr val="A6791F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4907</Words>
  <Application>Microsoft Office PowerPoint</Application>
  <PresentationFormat>On-screen Show (4:3)</PresentationFormat>
  <Paragraphs>435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8_A000120150318A04PWBG</vt:lpstr>
      <vt:lpstr>10_A000120150324A07PWBG</vt:lpstr>
      <vt:lpstr>1_A000120150324A07PWBG</vt:lpstr>
      <vt:lpstr>入行论71课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回      向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入行论71课</dc:title>
  <dc:creator/>
  <cp:lastModifiedBy>Unknown User</cp:lastModifiedBy>
  <cp:revision>5</cp:revision>
  <dcterms:created xsi:type="dcterms:W3CDTF">2015-10-10T17:40:00Z</dcterms:created>
  <dcterms:modified xsi:type="dcterms:W3CDTF">2025-10-13T14:06:42Z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2052-12.1.0.22529</vt:lpwstr>
  </property>
  <property fmtid="{D5CDD505-2E9C-101B-9397-08002B2CF9AE}" pid="3" name="ICV">
    <vt:lpwstr>2EF721A125404A3AA9AFA4DA48E00AC2_13</vt:lpwstr>
  </property>
</Properties>
</file>