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1819" r:id="rId6"/>
    <p:sldId id="1769" r:id="rId7"/>
    <p:sldId id="807" r:id="rId8"/>
    <p:sldId id="1833" r:id="rId9"/>
    <p:sldId id="1800" r:id="rId10"/>
    <p:sldId id="1834" r:id="rId11"/>
    <p:sldId id="1804" r:id="rId12"/>
    <p:sldId id="1807" r:id="rId13"/>
    <p:sldId id="1837" r:id="rId14"/>
    <p:sldId id="1808" r:id="rId15"/>
    <p:sldId id="1838" r:id="rId16"/>
    <p:sldId id="1839" r:id="rId17"/>
    <p:sldId id="1809" r:id="rId18"/>
    <p:sldId id="1840" r:id="rId19"/>
    <p:sldId id="1811" r:id="rId20"/>
    <p:sldId id="1841" r:id="rId21"/>
    <p:sldId id="1842" r:id="rId22"/>
    <p:sldId id="815" r:id="rId23"/>
    <p:sldId id="890" r:id="rId24"/>
    <p:sldId id="1709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AA3F26"/>
    <a:srgbClr val="8D341F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0"/>
    <p:restoredTop sz="46247"/>
  </p:normalViewPr>
  <p:slideViewPr>
    <p:cSldViewPr snapToObjects="1" showGuides="1">
      <p:cViewPr varScale="1">
        <p:scale>
          <a:sx n="90" d="100"/>
          <a:sy n="90" d="100"/>
        </p:scale>
        <p:origin x="1080" y="62"/>
      </p:cViewPr>
      <p:guideLst>
        <p:guide orient="horz" pos="2131"/>
        <p:guide pos="288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入行论</a:t>
            </a:r>
            <a:r>
              <a:rPr lang="en-US" altLang="zh-CN" sz="4000" dirty="0">
                <a:solidFill>
                  <a:srgbClr val="990000"/>
                </a:solidFill>
              </a:rPr>
              <a:t>72</a:t>
            </a:r>
            <a:r>
              <a:rPr lang="zh-CN" altLang="en-US" sz="4000" dirty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苦行伽那巴，无端忍烧割，吾今求解脱，何故反畏怯？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对大自在天及其王妃俄玛生信者，为获得他们的果位，在每年九月份绝食一天或三天，进而焚烧、割开自己的身体等等自我摧残；还有伽那巴那里的人，为了获得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的虚名，竟然忍耐互相用利刃搏斗，这般毫无意义的苦受，他们尚且忍耐，那么我现在是为了解脱，为什么反而畏缩怯懦呢？</a:t>
            </a:r>
            <a:endParaRPr lang="zh-CN" altLang="en-US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苦行伽那巴，无端忍烧割。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无意义之苦行。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外道：白天晚上精进地苦行，种种无意义的苦行，不由令人生起悲心。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现代人：特别喜欢做无聊之事。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劝诫：若把这些精力、钱财和勇气这些资粮全部用于佛法方面，可解决今生来世的重大事情。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总结：以上两种人所做之事皆对解脱无有实义，但是娑婆世界，又叫堪忍世界，即使如此，他们也都能堪忍。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苦行伽那巴，无端忍烧割，吾今求解脱，何故反畏怯？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吾今求解脱，何故反畏怯？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发了菩提心的人，面对困难违缘又是何态度？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《经观庄严论》说：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只要对众生有利益，菩萨转生于无间地狱也非常欢喜。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故：在利益有情时，遇到任何挫折，不应怯弱；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哪怕一生帮助一个众生，在他相续中种下解脱的善根，来到这个世间也没有白费。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实际存在的普遍心态。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为自己：赴汤蹈火在所不辞。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为众生：不行不行，我没空。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上师教诫：应该反过来。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对自私自利：该有一些怯弱之心；贪嗔痴业，越少越好。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对众生有利：责无旁贷、心甘情愿、不怕困难、坚强安忍。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久习不成易，此事定非有，渐习小害故，大难亦能忍。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做任何一件事情，只要长久地串习，就会变得非常容易，不能成办的绝对没有。同样的道理，若逐渐修习忍受小小的损害，一旦大的危害临头，也就能够安忍了。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久习不成易，此事定非有。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世间中的许多事情，只要去串习，慢慢地就会变得容易适应，自然无有任何困难。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举例：熟能生巧、读经、做事。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结论：修学佛法和世间技艺一样，只要去行持串习，习惯后就不难。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久习不成易，此事定非有，渐习小害故，大难亦能忍。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渐习小害故，大难亦能忍。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开始：万事开头难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开始修安忍，经常忍无可忍。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过程：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坚持：长期反复串习（断恶行善）。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环境：佛教环境熏陶。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窍诀：违缘转为道用。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获得境界：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被大象踩着身体，别人把你的肉一块块割下来也能忍受（一定境界下）。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最终必能获得《父子相会经》中所说的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诸法安乐等持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相续中的念头都是快乐的，所有的损害侵扰，全部都成为快乐之因，一地菩萨到佛陀之间的境界完全能现前。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关键：串习实修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做才是得到。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久习不成易，此事定非有，渐习小害故，大难亦能忍。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如何观察自己安忍修行的境界？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应断行为：不要始终把自己关在屋子里，不敢接触外境。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应取行为：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应对佛陀的教言生起信心。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为了锻炼自己，应该到人群当中去，多听别人说自己的过失，好好观察当时的心态如何。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萨迦班智达：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无论一切任何事，若人习惯无微难，如同学习工巧明，修学佛法亦不难。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众生的功德与过患，皆依串习而成，而串习也依赖于自己，故当励力串习善法功德。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5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蛇及蚊虻噬，饥渴等苦受，乃至疥疮等，岂非见惯耶？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946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9465" name="矩形 2"/>
          <p:cNvSpPr/>
          <p:nvPr/>
        </p:nvSpPr>
        <p:spPr>
          <a:xfrm>
            <a:off x="612775" y="1711325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在漫长的轮回生涯中，我们受过许多痛苦，比如被毒蛇咬、蚊子叮，饥饿、干渴等苦受，乃至生疥疮等各种病痛，难道这些不都已经司空见惯吗？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引申：既然这些无意义的痛苦都能忍受（在忍受时没有以发心摄持，也没有修安忍心），具有意义的痛苦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为了自他的解脱，为什么不能安忍呢？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生活之苦，习以为常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串习力使然。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举例法王如意宝在尼泊尔被蚊子咬，十日后就习惯了。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举例汉人去藏地感觉特别冷，藏人去汉地感觉特别热，一两月后就习惯了。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5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蛇及蚊虻噬，饥渴等苦受，乃至疥疮等，岂非见惯耶？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946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9465" name="矩形 2"/>
          <p:cNvSpPr/>
          <p:nvPr/>
        </p:nvSpPr>
        <p:spPr>
          <a:xfrm>
            <a:off x="612775" y="1711325"/>
            <a:ext cx="7991475" cy="24250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了解本质：实执亦从串习来。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《莲花游舞经》公案：短时间串习：印度有人观想自己是老虎，结果真变成了老虎。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无垢光尊者：无始以来串习：实执，显现这些器情万法也很正常。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上师：反说：经常串修空性、菩提心或安忍，必定也能达到这样的境界。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窍诀：最好经常串习去接受自己忍不了的东西（因为那个是自己比较执着的），看看自己忍受的能力是不是越来越强。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9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故于寒暑风，病缚捶打等，不宜太娇弱，若娇反增苦。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151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1513" name="矩形 2"/>
          <p:cNvSpPr/>
          <p:nvPr/>
        </p:nvSpPr>
        <p:spPr>
          <a:xfrm>
            <a:off x="612775" y="1711325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此外，对于严寒酷暑、狂风大作等，重病缠身、遭受束缚、被人殴打等，自己不应当过于娇柔怯弱，如果过于娇弱反而会更增加痛苦。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太娇贵的人，怎样的外境都无法接受。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体现：不行太热了；不行天冷了，天雨路滑我怕摔跤。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归摄：娇贵。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懦夫：遇到一点痛苦就马上倒下去，站不起来了，今天也病了、明天也病了，上课、做事情都不行。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怎样都不行，找不到平衡点，与其打交道困难。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瞻前顾后，犹豫不决，常给自己找理由。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9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故于寒暑风，病缚捶打等，不宜太娇弱，若娇反增苦。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151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1513" name="矩形 2"/>
          <p:cNvSpPr/>
          <p:nvPr/>
        </p:nvSpPr>
        <p:spPr>
          <a:xfrm>
            <a:off x="612775" y="1711325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修行人，无论遇到怎样的对境，都能坦然面对。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无垢光尊者：桑耶求法时，睡一个口袋。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喇荣学院：天寒地冻，有时停电、结冰，零下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20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度中修行。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勇者：别说小病，即使病得严重，修法永不耽误。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宣化上人曾说：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冻死不攀缘，饿死不化缘，穷死不求缘。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他初到美国时，住无有窗户潮湿的地窖中，俨如坟墓，故自号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墓中僧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。以此精神，他一生对佛法做出了非常大的贡献。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上师：三十多年来传讲佛法不停。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手术后吊水还在给大家讲课。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心脏病犯了还在坚持传法。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上师在外面弘法利生，如果我因为生病而没有帮成上师，那我是非常失败的！在没有倒下去之前，只要有一口气，我一定要坚强！！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9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故于寒暑风，病缚捶打等，不宜太娇弱，若娇反增苦。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151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1513" name="矩形 2"/>
          <p:cNvSpPr/>
          <p:nvPr/>
        </p:nvSpPr>
        <p:spPr>
          <a:xfrm>
            <a:off x="612775" y="1711325"/>
            <a:ext cx="7991475" cy="27584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修行人两大违缘：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散乱。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娇弱。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</a:t>
            </a:r>
            <a:r>
              <a:rPr lang="en-US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大家应学习以前的高僧大德，要坚强，不坚强的话，在修行中恐怕不一定站得起来！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藏地有种说法：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娇弱的人，将遭受无量苦海。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77700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人生不如意，十有八九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580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轮回中的痛苦，对我们有什么帮助？对此你有什么亲身感受？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81259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有些人脾气不好，一出门就要和别人吵架，学习了这节课以后，应该怎样提醒自己？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72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本课总义归摄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92780" y="1635125"/>
            <a:ext cx="5134610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安忍品分为两部分：一是当修安忍，即修安忍的理由，从不修习安忍（生嗔恨）的过患和修安忍的功德两个方面说明；二是修习安忍的方法，分略说和广说两部分。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略说概括导致嗔恨的因缘于不悦意，所以修安忍应当从断除不悦意的情绪（行我不欲、挠吾所欲时产生）下手，让自己时时处在欢喜心当中；广说，针对我、我的亲友及我的怨敌三方面，因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行我不欲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或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挠吾所欲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而产生的种种生嗔对境，一一遮破转为道用而修持安忍。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遮破嗔彼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角度，要我们遮止对令自己遭受不幸的人生嗔心，和遮破于障碍所欲者所生的嗔心角度，开示我们应该怎么样去修安忍。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Rectangle 39"/>
          <p:cNvSpPr>
            <a:spLocks noGrp="1"/>
          </p:cNvSpPr>
          <p:nvPr/>
        </p:nvSpPr>
        <p:spPr>
          <a:xfrm>
            <a:off x="4228465" y="116205"/>
            <a:ext cx="243586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30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课前开示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922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4" name="矩形 10"/>
          <p:cNvSpPr/>
          <p:nvPr/>
        </p:nvSpPr>
        <p:spPr>
          <a:xfrm>
            <a:off x="2627630" y="1628775"/>
            <a:ext cx="6484620" cy="37763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承上：总说嗔恨的对境主要有三。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我的亲友。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我的怨敌。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启下：本课从三个角度分析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遮破以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为对境而生嗔。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忍受痛苦。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A.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轮回本性就是痛苦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不要脆弱，一定要坚强。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B.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苦乃出离之因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转为修行之顺缘。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C.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通过修习观察安忍。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D.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思维安忍之功德。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忍受甚深法门。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忍受怨恨的敌人。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" y="1659890"/>
            <a:ext cx="1824990" cy="3281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乐因何其微，苦因极繁多。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在轮回中造善业的力量可谓少之又少（乐少），而痛苦之因的不善业等却多之又多（苦多），痛苦本来就是轮回的自性，因而应当安忍。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观察为什么轮回的本性是苦？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古人说过：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人生不如意，十有八九。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因上分析：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《地藏经》中云：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南阎浮提众生，起心动念，无非是业，无非是罪。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分析：起心动念都在制造苦因，如是因如是果，痛苦又怎会不多呢？善报又能有多少呢？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乐因何其微，苦因极繁多。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坦然接受：如是因，如是果，所以痛苦在轮回中必定多，而快乐在轮回中必定少。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要了知通达轮回的本性，不要遇到不顺、不快乐时，就怪自己的命不好，没有勇气去面对，这是没有必要的。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时常观察自心，获得定解：一天二十四小时中，有多少时候安住于正念？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因果推理，明白轮回皆苦。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若能懂得轮回皆苦之本性，遭到什么样的困难自己都会有所准备。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佛陀在《正念经》中云：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轮回如针尖，永无少安乐。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弥勒菩萨也说：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不净粪中无香味，五道之中无安乐。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《妙法莲华经》也是这样讲的：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三界无安，犹如火宅。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无苦无出离，故心应坚忍。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如果没有痛苦，就不会对轮回生起强烈的厌离心，也不会向往从三界中获得解脱，希求无上正等正觉的果位，故当要好好思维，而坚定不移地承受痛苦。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无苦无出离。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以出家人为例，开示无伪出离心的生起：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与生俱来的出离心：从小就对三宝有殊胜的因缘。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遭遇挫折而出家：《毗奈耶经》中也有许多阿罗汉、阿罗汉女，曾像世间人一样生活，但后来遇到种种违缘，才生起了无伪的出离心，出家后获得正果的公案。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结论：无有痛苦，不会生起对三有的厌离，就不可能追求寂灭解脱。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4449</Words>
  <Application>WPS 演示</Application>
  <PresentationFormat/>
  <Paragraphs>345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8_A000120150318A04PWBG</vt:lpstr>
      <vt:lpstr>10_A000120150324A07PWBG</vt:lpstr>
      <vt:lpstr>入行论72课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刘冰</cp:lastModifiedBy>
  <cp:revision>9</cp:revision>
  <dcterms:created xsi:type="dcterms:W3CDTF">2015-10-10T17:40:00Z</dcterms:created>
  <dcterms:modified xsi:type="dcterms:W3CDTF">2025-10-15T00:25:11Z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89F32A0A25F94DAA971A4C0F8C9302DC_13</vt:lpwstr>
  </property>
</Properties>
</file>