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57" r:id="rId4"/>
    <p:sldId id="258" r:id="rId5"/>
    <p:sldId id="1819" r:id="rId6"/>
    <p:sldId id="1857" r:id="rId7"/>
    <p:sldId id="807" r:id="rId8"/>
    <p:sldId id="1769" r:id="rId9"/>
    <p:sldId id="1800" r:id="rId10"/>
    <p:sldId id="1892" r:id="rId11"/>
    <p:sldId id="1804" r:id="rId12"/>
    <p:sldId id="1808" r:id="rId13"/>
    <p:sldId id="1893" r:id="rId14"/>
    <p:sldId id="1890" r:id="rId15"/>
    <p:sldId id="1895" r:id="rId16"/>
    <p:sldId id="1891" r:id="rId17"/>
    <p:sldId id="1896" r:id="rId18"/>
    <p:sldId id="815" r:id="rId19"/>
    <p:sldId id="890" r:id="rId20"/>
    <p:sldId id="1709" r:id="rId21"/>
    <p:sldId id="298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0"/>
    <p:restoredTop sz="46247"/>
  </p:normalViewPr>
  <p:slideViewPr>
    <p:cSldViewPr snapToObjects="1" showGuides="1">
      <p:cViewPr varScale="1">
        <p:scale>
          <a:sx n="90" d="100"/>
          <a:sy n="90" d="100"/>
        </p:scale>
        <p:origin x="1080" y="62"/>
      </p:cViewPr>
      <p:guideLst>
        <p:guide orient="horz" pos="2210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入行论</a:t>
            </a:r>
            <a:r>
              <a:rPr lang="en-US" altLang="zh-CN" sz="4000" dirty="0">
                <a:solidFill>
                  <a:srgbClr val="990000"/>
                </a:solidFill>
              </a:rPr>
              <a:t>77</a:t>
            </a:r>
            <a:r>
              <a:rPr lang="zh-CN" altLang="en-US" sz="4000" dirty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若过是偶发，有情性仁贤，则嗔亦非理，如嗔烟蔽空。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如果损害等过患只是偶然性，众生本性善良，那么也不应当生嗔恨，这种嗔恨就像仇恨自性空无的虚空被滚滚的浓烟遮蔽一样。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此颂词是说如果伤害他人的过失是偶然的，有情众生的本性是贤善的，那么我们嗔恨有情也是不合理的，就好像嗔恨被烟雾所蒙蔽的虚空一样。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亦非理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主要是和第一个颂词中的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嗔彼则非理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遥相呼应：第一个颂词中说，如果伤害他人是他的本性，我们就不应该嗔恨他；第二个颂词中说，如果有情的本性是贤善的，伤害他人的事件只是偶然的，我们也不应该去嗔恨有情。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若过是偶发，有情性仁贤，则嗔亦非理，如嗔烟蔽空。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如嗔烟蔽空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因为天空本身是清净的，烟雾只不过是暂时性的东西。与此相同，有情的本性就像虚空一样，本来清净、贤善，偶尔产生的过患就好像临时产生的烟雾，烟雾把虚空蒙蔽了；有情偶尔性产生烦恼，做了伤害他人的事情，蒙蔽了贤善的本性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灭烦恼：智悲双运：我们要认知其实真正的罪魁祸首是烦恼，那么我们要灭掉对方的烦恼，只有通过大悲心和智慧才能够成功。首先我们要摧伏对方的烦恼，最好的方法就是让对方产生慈爱心，产生慈悲心，息灭嗔恨心。要让对方产生慈爱心，首先我们自己本身就要对对方产生慈爱心，对对方发菩提心、大悲心，我们这种发心影响到了对方，或者说帮助他生起了慈爱心，这个嗔恨心才会灭掉。所以我们要用大悲心去对待对方，然后也需要用智慧的手段、方式去做，通过智慧的教言去观察、去引申，这个时候才能够有效地灭除烦恼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棍杖所伤人，不应嗔使者，彼复嗔使故，理应憎其嗔。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如果敌人使用棍棒与兵刃等物品来加害人，那么理应嗔恨直接的加害者棍棒（而不应当嗔恨使用棍棒的人）。如果说使用者是敌人，因此对他生嗔，实际上敌人也是由嗔恨心唆使而造业，那理所应当憎恨嗔心。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真正作害的不是作害者，而是嗔恨心，所以我们不应该嗔恨敌人，而是应该憎恨嗔心。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深入观察多个层次，止息烦恼。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众生往往只能观察到第二个层次：棍棒伤人，过不在棍棒而在驱使者，而驱使者驱使棍棒伤人，过也不在驱使者，而在于驱使他这么去做的嗔恨心。这一层凡夫就不会观察到了；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棍杖所伤人，不应嗔使者，彼复嗔使故，理应憎其嗔。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24250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入行论》的智慧告诉我们，要继续观察第三步，在第二步中张三因为受烦恼的驱使还是不自主的，如果他相续中没有烦恼，可能还是一个和蔼可亲的好人，不会想去伤害任何人，但是当内心的烦恼生起时，他就处在不自主的状态，张三也是被嗔恨所驱使的，只不过嗔心隐藏在最深处。如此一来，我们对张三这样的有情不应该生嗔，如果真要打击，应该针对他的烦恼。这样分析，平时我们自己的一些想当然的反应是不合理的，一步步观察下来，就比较容易止息自己对伤害我们的有情生起嗔恨心，最终从这样的缘起链中脱离出来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我昔于有情，曾作如是害，既曾伤有情，理应受此损。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之所以受到这样的伤害，完全是由于我以前曾经对有情如此加害过，既然我曾经害过有情，那么如今理所应当受到这样损害的报复。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理解受害者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我们自己也有过失，出来混早晚都要还的。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通过业果不虚的法则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理应受此损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现在我受这种损害当然是天经地义的事情，如果天经地义，我们还有什么理由嗔恨别人呢？在划定责任的过程中我们应该知道：其实在这个受害案中我自己也是责任人，也是一部分的因缘，当然对方伤害我是一个因缘。我们观察的时候，这个事实主要的方面是以前我曾经伤害过对方，这个主要的因是我以前伤害对方的缘故，那么现在他来报复我也好，或者说业果不虚报在我的身上，这时我是在承受以前的业。用现在的话来讲是：我要对我做的事情负责任。世间上也是这样的，你做了这个事情，你就要对这个事情负责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我昔于有情，曾作如是害，既曾伤有情，理应受此损。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上师给我们的窍诀：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我们应学会解怨释仇，在我们的相续中，跟众生也有各种各样的仇怨种子，现在通过听闻佛法，发愿对他们该还的偿还、该报的受报，依靠佛法的加持力将恶缘断掉。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现在所学的，全部是释迦牟尼佛传下来的非常殊胜、极具加持的法，哪怕五分钟在耳边听到，无始以来的很多恶劣种子习气也会斩断。不管是哪位法师讲法，依靠他的法音能帮我们断掉相续中的恶习，所以听一堂课的功德非常非常大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《法句经》中因为女人吃掉了母鸡每天生的蛋，母鸡怀恨在心而发恶愿，生生世世冤冤相报，直到佛陀加持才结束悲惨命运。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1657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有些人梦见佛菩萨，或自己的照片上有光，就觉得非常了不起，对此你是如何看待的？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请分别从作害者、受害者的角度分析，我们为什么对怨敌的损害不应生嗔恨。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81260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若有人持刀棍等凶器加害我们，让我们感受身心的痛苦，此时是否应该对敌人生嗔？为什么？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76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395" y="937260"/>
            <a:ext cx="8380095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C00000"/>
                </a:solidFill>
                <a:sym typeface="Calibri" panose="020F0502020204030204" pitchFamily="34" charset="0"/>
              </a:rPr>
              <a:t>77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课总义归摄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636010" y="1786255"/>
            <a:ext cx="482282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本课所安立的科判是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忍耐作害者之安忍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，它又分了三个子科判。第一个科判是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作害者理应是悲悯之境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，本课承接上课在此科判中的内容，继续分析作害者应当是我们怜悯的对境。本课第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、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、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个颂词是在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不应嗔恨之对境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科判下的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观察作害者之自性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，首先是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观察本体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，然后是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观察害法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。本课第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个颂词是观察作害者后，进一步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观察受害者自己之过失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说明自己以往曾害过他人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77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7360" y="1052195"/>
            <a:ext cx="8203565" cy="5476240"/>
            <a:chOff x="1460" y="184"/>
            <a:chExt cx="10440" cy="793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 t="10408" b="40543"/>
            <a:stretch>
              <a:fillRect/>
            </a:stretch>
          </p:blipFill>
          <p:spPr>
            <a:xfrm>
              <a:off x="1460" y="4379"/>
              <a:ext cx="10440" cy="374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 t="32231" b="7689"/>
            <a:stretch>
              <a:fillRect/>
            </a:stretch>
          </p:blipFill>
          <p:spPr>
            <a:xfrm>
              <a:off x="1460" y="184"/>
              <a:ext cx="10433" cy="46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66123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故于害我者，心应怀慈悯，慈悲纵不起，生嗔亦非当。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因此对于萌生烦恼而加害我的那些人理当生起悲心，就算生不起悲心，又有什么理由嗔恨他们呢？实在不该嗔恨他们。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修菩提心应该达到的一个标准：应该对害我者心生慈爱怜悯之心，即使不能生起，也不能生嗔恨心。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如何达到？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把对方当病人想：因为作害者他是被烦恼左右的，连自己都要伤害，从某种意义上讲其实就是失去了理智的人，他的思维并不是一种正常的、普通的思维方式，被烦恼左右之后他没有办法顾及到自己，顾及到他人，所以是不得自主的。我们遇到这种情况的时候，就应该知道他其实没有自主，控制不了自己而对我作了很多伤害，我就应该把着眼点放在对方的疾病和可怜上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66123" y="1882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故于害我者，心应怀慈悯，慈悲纵不起，生嗔亦非当。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442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将着眼点会放到深层次的原因：将着眼点放在有情的病情和受烦恼左右而不得自主之上，这样嗔恨心就不太容易生起来，也利于慈悲心的生起；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智慧的教言，去进行反复地串习、观修，内心也会逐渐地成熟起来，心的包容会逐渐变得深广。要通过这些方法来扭转自己固有的思维模式，透过表相真正地从全局、从深层次等方面去观察，只有通过这样的方式调伏自心，不让自己的心处在贪欲、嗔恨、嫉妒等状态之中，才能真正让我们的身语意处在如理如法的道路上，让自己的业变成一种纯粹的自利利他的善业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《无量寿经》中云：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众生迷于嗔恚，贪于色财，永无止息，哀哉可殇！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佛经中云：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纵然众生以山王般的铁锤锤击我，在千百俱胝劫中损害我，也不应对彼等生嗔恨之心。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佛经中云：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众生纵然如是损害，对彼也应生大悲救护之心。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设若害他人，乃愚自本性，嗔彼则非理，如嗔烧性火。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775"/>
            <a:ext cx="7991475" cy="342519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假设说损害他众是所有凡夫愚者的本性，那么就更不应该嗔恨他们，否则就像嗔恨燃烧本性的火一样。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本颂词的核心重点：假设说损害他众乃凡夫愚者的本性，那不应该对其生嗔恨心。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此颂词是从害他人即是凡愚之本性分析，以火燃烧的热性为比喻说明生嗔不应理；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真正了知：有情的本性就是如此，我们嗔恨他也没有作用，是不应理的。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3684</Words>
  <Application>WPS 演示</Application>
  <PresentationFormat/>
  <Paragraphs>217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8_A000120150318A04PWBG</vt:lpstr>
      <vt:lpstr>10_A000120150324A07PWBG</vt:lpstr>
      <vt:lpstr>入行论77课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刘冰</cp:lastModifiedBy>
  <cp:revision>21</cp:revision>
  <dcterms:created xsi:type="dcterms:W3CDTF">2015-10-10T17:40:00Z</dcterms:created>
  <dcterms:modified xsi:type="dcterms:W3CDTF">2025-10-28T07:42:15Z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E77822C9077A4732A773D9FD0CB7B23C_13</vt:lpwstr>
  </property>
</Properties>
</file>