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804" r:id="rId11"/>
    <p:sldId id="1932" r:id="rId12"/>
    <p:sldId id="1808" r:id="rId13"/>
    <p:sldId id="1933" r:id="rId14"/>
    <p:sldId id="1934" r:id="rId15"/>
    <p:sldId id="1935" r:id="rId16"/>
    <p:sldId id="1936" r:id="rId17"/>
    <p:sldId id="1937" r:id="rId18"/>
    <p:sldId id="1938" r:id="rId19"/>
    <p:sldId id="815" r:id="rId20"/>
    <p:sldId id="890" r:id="rId21"/>
    <p:sldId id="1709" r:id="rId22"/>
    <p:sldId id="1912" r:id="rId23"/>
    <p:sldId id="29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341F"/>
    <a:srgbClr val="AA3F26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/>
    <p:restoredTop sz="46247"/>
  </p:normalViewPr>
  <p:slideViewPr>
    <p:cSldViewPr snapToObjects="1" showGuides="1">
      <p:cViewPr varScale="1">
        <p:scale>
          <a:sx n="100" d="100"/>
          <a:sy n="100" d="100"/>
        </p:scale>
        <p:origin x="792" y="72"/>
      </p:cViewPr>
      <p:guideLst>
        <p:guide orient="horz" pos="2210"/>
        <p:guide pos="2888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</a:t>
            </a:r>
            <a:r>
              <a:rPr lang="zh-CN" altLang="en-US" sz="4000" dirty="0" smtClean="0">
                <a:solidFill>
                  <a:srgbClr val="990000"/>
                </a:solidFill>
              </a:rPr>
              <a:t>论</a:t>
            </a:r>
            <a:r>
              <a:rPr lang="en-US" altLang="zh-CN" sz="4000" dirty="0" smtClean="0">
                <a:solidFill>
                  <a:srgbClr val="990000"/>
                </a:solidFill>
              </a:rPr>
              <a:t>83</a:t>
            </a:r>
            <a:r>
              <a:rPr lang="zh-CN" altLang="en-US" sz="4000" dirty="0" smtClean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如彼待杀者，断手获解脱，若以修行苦，离狱岂非善？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1738451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如果说：敌人给我带来巨大的痛苦，因而我对他实在无法容忍。举个例子来说，一个将要遭杀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的人假设只是被砍断手而免于一死，那难道不是值得庆幸吗？当然值得庆幸。同样的道理，如果仅仅以人类的这一痛苦或者安忍现在的这种苦难就远离地狱，那岂不是很好？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如果死囚（待杀者）能够以断手的方式而免死保命，他一定会欣然安忍断手之苦。以此为喻，说明我们以断贪、修安忍之小苦来远离堕狱（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狱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可延伸理解为生死轮回的牢狱）之大苦，以短苦来断长苦，我们应该心甘情愿地欢喜接受。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如彼待杀者，断手获解脱，若以修行苦，离狱岂非善？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2025471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为什么说修行（如断贪、安忍）是短暂的苦？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很多经典都宣说修菩萨道要经过三大阿僧祇劫的时间，有人可能会觉得这么长时间的苦行还算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短暂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吗？实际上，进入资粮道之后，粗大的二障烦恼就被压制住了，所以苦受十分有限；登地之后，由于逐渐断除二障的俱生种子和习气，获得自在而无有真实苦受。真正需要强大心力修安忍的时间只有从现在到进入资粮道这个阶段。并且，了义经典中说，成佛不一定会经历三大阿僧祇劫，因缘具足时甚至能够即生成就。由此可知，放下贪执、安忍修行之苦的时间并不长。理解了这个道理，我们就能正视、面对修行过程中的苦，以此来积累远离地狱、远离生死牢狱、获得解脱的资粮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如彼待杀者，断手获解脱，若以修行苦，离狱岂非善？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552" y="1523186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龙猛菩萨在《中观宝鬘论》中说：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医方中所说，以毒能攻毒，如是以小苦，除大苦何妨？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见月律师在《一梦漫言》中说，他出家多年后没有回去，有一次行至家乡附近，非常思念父母双亲，此时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思双亲不能养，伯父不能葬，一夜雨泪不干，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……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由是抆泪饶城，望西山祖坟倒地叩首，痛切心酸，足软难举。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但尽管如此，他仍提醒自己：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若以手足情存，则必堕业网。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堪布根霍对此开示说：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修行中会遇到两种痛苦：一是修法上的痛苦，缺食少电；另一个是离开亲友的痛苦。这些痛苦不是特别剧烈，若能抵消来世地狱恶鬼旁生的痛苦，是非常值得的。虽然抛舍亲友，安忍他人的轻贱很痛苦，但这种痛苦与来世地狱的痛苦相比，真的不算什么。来世地狱之苦，只是短短的一念嗔恨心所感，及其可怕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米拉日巴尊者以自己的亲身经历，说明若以小苦抵偿大苦，是非常划得来的。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于今些微苦，若我不能忍，何不除嗔恚，地狱众苦因？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现在的这一点点苦如果我都不能忍受，那为什么还不遣除地狱苦因的嗔恨呢？理当遣除。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b="1" u="sng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对地狱苦远超人间苦产生定解？因为地狱之苦对我们而言是一个抽象的概念，很容易让人想当然地认为地狱之苦还很遥远，我应该可以忍受，反而是眼前的一些苦不能忍受。对此要认真学习和思维相关佛经论典当中描绘的地狱之苦，建议仔细阅读《大圆满前行引导文》轮回过患品中，对于人间苦与地狱苦的对比（从时间、处所、程度等等角度），对地狱苦远超人间苦产生真实定解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嗔心是堕地狱的因，因此应该乐于承受断贪和修安忍带来的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些微苦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，以此小的代价来避免地狱中的长久剧苦。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于今些微苦，若我不能忍，何不除嗔恚，地狱众苦因？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龙猛菩萨在《亲友书》中说，在人间一日中不断感受三百短矛猛刺身体的痛苦，与地狱最轻微的复活地狱之苦比起来，就连它的百千万分也不及一。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相关公案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《贤愚经》中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迦毗梨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大鱼的公案，说明嗔恨心产生的地狱果报非常可怕，乃至贤劫千佛灭度之后，仍然求出无期。而这样长久地感受地狱痛苦，只是由昔日的短短一念嗔心所感。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为欲曾千返，堕狱受烧烤，然于自他利，今犹未成办。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409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由于贪执妙欲而为了达到目的，我以嗔恨曾经成千上万次堕入地狱受烧烤的煎熬，或者按《大疏》中所说“为了嗔恨而曾经……”尽管几度饱尝过这般剧烈的痛苦，可是如今我仍然没有成办自利与他利。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为什么无始以来我们在地狱受了那么多苦，却对自他没有任何意义呢？对于欲界众生，贪欲是引发各种烦恼罪业的根源。无始以来由于贪欲，我们无数次地堕入地狱（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千返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）感受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烧烤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之业果，纯粹以身心感受剧苦来慢慢耗尽往昔的恶因。地狱属于八种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无暇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处之一（无暇：没有闲暇修持善法），即由于恒时都在感受剧烈痛苦，无有丝毫修善的想法或者实际行为，因此对于自利、他利一点也不能成办。可以说是白白地感受痛苦，没有一点意义。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195512" y="1342539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239661" y="190183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为欲曾千返，堕狱受烧烤，然于自他利，今犹未成办。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88963" y="1783864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sz="1800" b="1" u="sng" dirty="0" smtClean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佛陀曾说：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我们在轮回中遇到不悦意对境而哭泣的眼泪，若汇集在一起，比四大海洋还多。转生为小蚂蚁等含生的肢体，若堆积于一处，比须弥山王还高。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《涅槃经》中云：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有信无解，增长无明；有解无信，增长邪见。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乔美仁波切说：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听了善法的功德、恶业的过患、地狱的痛苦与寿命等，但自己不承认，这种人的邪见罪业超过无间罪。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《百喻经》中说：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若没有一、二层楼的基础，只要第三层的空中楼阁，这样的痴心妄想，绝无成功的可能！</a:t>
            </a:r>
            <a:r>
              <a:rPr lang="en-US" altLang="zh-CN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32958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贪心与嗔心的对境完全不同，为什么说嗔心的来源就是贪心？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贪执纵有芝麻许，竟引痛苦无边际。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对这句话你有什么深刻体会？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33131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为修行而辞亲割爱，断除种种贪执，对有些人来说非常痛苦，甚至无法忍受而退失信心。见到这种情况时，你应该如何劝他？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42101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请谈谈你对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有信无解，增长无明；有解无信，增长邪见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的理解。你应当怎么做？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5721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平时遇到生嗔境时，你是怎么样修安忍的？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lstStyle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82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323215" y="1113155"/>
            <a:ext cx="8373110" cy="5596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83</a:t>
            </a:r>
            <a:r>
              <a:rPr lang="zh-CN" altLang="en-US" sz="3000" b="1" dirty="0" smtClean="0">
                <a:solidFill>
                  <a:srgbClr val="C00000"/>
                </a:solidFill>
                <a:sym typeface="Calibri" panose="020F0502020204030204" pitchFamily="34" charset="0"/>
              </a:rPr>
              <a:t>课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203848" y="1786255"/>
            <a:ext cx="5254987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上节课宣讲到怨敌对我（或者我的亲友）之损害是往昔业力成熟所致，故不应嗔恨怨敌，反之应以慈悲心善待，一心一意地勤修利他之事。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本课开始从另一角度（嗔心的因）观察断嗔之方法：正是因为对我所（亲友）的贪执之心，我才会在他们受怨敌伤害时生嗔。因此若欲断除自相续中的嗔恨心，必先斩断其来源贪心，即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为断嗔而除贪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。文中以草能助火蔓延到其它房间为喻，说明为避免嗔火烧功德林，应当迅速对治、遣除令嗔火蔓延的因</a:t>
            </a:r>
            <a:r>
              <a:rPr lang="en-US" altLang="zh-CN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贪心。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然后以层层递进之方式，说明我们应当欢喜接受断除贪心而修安忍所带来的苦受。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3060065" y="332105"/>
            <a:ext cx="29686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论</a:t>
            </a:r>
            <a:r>
              <a:rPr lang="en-US" altLang="zh-CN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83</a:t>
            </a:r>
            <a:r>
              <a:rPr lang="zh-CN" altLang="en-US" sz="2800" b="1" dirty="0" smtClean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312420" y="1004570"/>
            <a:ext cx="852297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302838" y="1271947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48219" y="130534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譬如屋着火，燃及他屋时，理当速移弃，助火蔓延草。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700808"/>
            <a:ext cx="8063681" cy="3425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例如，房屋失火，当火势燃向其他房屋，这时主人按理来说要将能助燃的草木等转移出去。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 smtClean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</a:t>
            </a: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屋子着火了，为什么不灭这间屋子的火，而是要移开助燃的草？因为如果这间屋子实在保不住了，此时应忍痛割爱舍弃此屋，而迅速移除帮助火势蔓延的柴草，以免殃及其他房屋。这个形象贴切的比喻说明，如果直接对治嗔心比较困难，则应从对治助长嗔心的根源（贪心）上着手。除嗔喻为灭火（表面上断除所缘），断贪喻为移除助长嗔火蔓延的草。</a:t>
            </a:r>
            <a:endParaRPr lang="zh-CN" altLang="en-US" sz="1800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27762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如是心所贪，能助嗔火蔓，虑火烧德屋，应疾厌弃彼。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988592"/>
            <a:ext cx="799147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同样的道理，由于心贪执所需的物品，别人对此作违缘能使嗔心之火蔓延，因此唯恐嗔恨的烈火焚烧福德的宅室，一定要当机立断，厌恶地抛弃贪执。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贪心与嗔心的关系？贪和嗔之间有特殊的关联。表面看，贪心依悦意对境而生，嗔心依不悦意对境而生，各有其对治法。但就本质而言，都来源于我执。只要我执存在，就会当某人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强行我不欲，或挠吾所欲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时对其生嗔。我执越强，嗔心越压制不住。因此，对我和我所的贪执是产生嗔心的深层次根源。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本颂将断嗔的焦点放在了除其根源（贪）上，如果不能除贪，即使在短时间内修安忍有效，但不会长久成功。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0" t="0" r="0" b="0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83</a:t>
            </a:r>
            <a:r>
              <a:rPr lang="zh-CN" altLang="en-US" sz="1600" b="1" dirty="0" smtClean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如是心所贪，能助嗔火蔓，虑火烧德屋，应疾厌弃彼。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988592"/>
            <a:ext cx="7991475" cy="175831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</a:t>
            </a: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《释量论》中说：嗔恨心依靠不悦意的对境产生，贪心依靠悦意的对境产生。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《妙法莲华经》中说：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诸苦所因，贪欲为本，若灭贪欲，无所依处。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萨绕哈巴尊者说：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贪执纵有芝麻许，竟引痛苦无边际。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无垢光尊者在《三休息》中说：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执著越大，痛苦越大。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3856</Words>
  <Application>WPS 演示</Application>
  <PresentationFormat>全屏显示(4:3)</PresentationFormat>
  <Paragraphs>240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8_A000120150318A04PWBG</vt:lpstr>
      <vt:lpstr>10_A000120150324A07PWBG</vt:lpstr>
      <vt:lpstr>入行论82课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入行论78课</dc:title>
  <dc:creator>Lenovo</dc:creator>
  <cp:lastModifiedBy>A @</cp:lastModifiedBy>
  <cp:revision>46</cp:revision>
  <dcterms:created xsi:type="dcterms:W3CDTF">2015-10-10T17:40:00Z</dcterms:created>
  <dcterms:modified xsi:type="dcterms:W3CDTF">2025-11-12T07:27:52Z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E77822C9077A4732A773D9FD0CB7B23C_13</vt:lpwstr>
  </property>
</Properties>
</file>