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handoutMasterIdLst>
    <p:handoutMasterId r:id="rId31"/>
  </p:handoutMasterIdLst>
  <p:sldIdLst>
    <p:sldId id="257" r:id="rId4"/>
    <p:sldId id="258" r:id="rId5"/>
    <p:sldId id="1819" r:id="rId6"/>
    <p:sldId id="1857" r:id="rId7"/>
    <p:sldId id="807" r:id="rId9"/>
    <p:sldId id="1769" r:id="rId10"/>
    <p:sldId id="1800" r:id="rId11"/>
    <p:sldId id="1983" r:id="rId12"/>
    <p:sldId id="1804" r:id="rId13"/>
    <p:sldId id="1984" r:id="rId14"/>
    <p:sldId id="1945" r:id="rId15"/>
    <p:sldId id="1985" r:id="rId16"/>
    <p:sldId id="1986" r:id="rId17"/>
    <p:sldId id="1961" r:id="rId18"/>
    <p:sldId id="1987" r:id="rId19"/>
    <p:sldId id="1964" r:id="rId20"/>
    <p:sldId id="1988" r:id="rId21"/>
    <p:sldId id="1989" r:id="rId22"/>
    <p:sldId id="1990" r:id="rId23"/>
    <p:sldId id="1991" r:id="rId24"/>
    <p:sldId id="815" r:id="rId25"/>
    <p:sldId id="890" r:id="rId26"/>
    <p:sldId id="1709" r:id="rId27"/>
    <p:sldId id="1912" r:id="rId28"/>
    <p:sldId id="1982" r:id="rId29"/>
    <p:sldId id="298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0"/>
    <p:restoredTop sz="46247"/>
  </p:normalViewPr>
  <p:slideViewPr>
    <p:cSldViewPr snapToObjects="1" showGuides="1">
      <p:cViewPr varScale="1">
        <p:scale>
          <a:sx n="100" d="100"/>
          <a:sy n="100" d="100"/>
        </p:scale>
        <p:origin x="792" y="72"/>
      </p:cViewPr>
      <p:guideLst>
        <p:guide orient="horz" pos="2210"/>
        <p:guide pos="286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92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无伪众生亲，诸佛唯利生，除令有情喜，何足报佛恩？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703998"/>
            <a:ext cx="7991475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恭敬众生体现在何处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恭敬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众生主要安立在心上。首先要认同众生是我们恭敬的对象，形成定解后，便不会对众生产生嗔恨心，之后通过不断串习，进而做到从行动上如恭敬诸佛般的恭敬众生。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楞严经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说：“将此深心奉尘刹，是则名为报佛恩。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华智仁波切拜见上师如来芽的遗塔时，发了三个大愿：“在所有的未来世中，愿我不受恶友的影响，愿我不伤众生一毛孔，愿我生生世世不离正法光明。”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利生方足报，舍身入狱佛，故我虽受害，亦当行众善。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只有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利益众生方可报答为了众生舍弃身体入于无间地狱的佛陀之恩，因此我无论遭受再大的损害，三门的一切行为都要善妙，唯一行持利益他众之事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sz="1800" b="1" u="sng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为救度众生，都做了哪些舍身入狱之事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舍身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迦牟尼佛在因地作摩诃萨埵时，为了利益母虎，把自己的身体布施给它和几个小虎崽；世尊在因地作月光国王时，于鹿野苑布施自己的头颅，他对树神说：“我之头颅于此树下已布施过九百九十九个，加今此一回，正好一千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入狱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世尊作海尘婆罗门时曾发下五百大愿，其中一愿是：“为播植善根于一众生心相续中，我愿十大劫中以欢喜心感受无间地狱的痛苦。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“狱”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，可理解成无间地狱，也可理解为生死牢狱。佛为了利益无边有情，可以入轮回，再再地在轮回中行利益众生之事。现在我们之所以能够听闻佛法，正是往昔佛陀因善行成就佛果换来的。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利生方足报，舍身入狱佛，故我虽受害，亦当行众善。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703998"/>
            <a:ext cx="7991475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怎样用实际行动报答佛恩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随学佛，利益众生。此颂是从即便我们自身受到损害，也要行持利益众生的善行这方面来宣讲的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五浊恶世，野蛮众生比比皆是，我们因此遭受伤害是难免的；和诸佛菩萨舍身入狱利益众生比较起来，我们在世间所受的伤害（误解、轻侮、挖苦、毁谤等）实在微不足道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应恒常忆念佛陀之善行，了知正是因为诸佛菩萨的“舍身入狱”，才换来如今我们听闻佛法、修行解脱道的机会。“故我虽受害，亦当行众善。”无论我遭受怎样的伤害，都要坚定的行持善法，恒常利益众生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利生方足报，舍身入狱佛，故我虽受害，亦当行众善。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703998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342900" indent="-342900" eaLnBrk="1" latinLnBrk="1" hangingPunct="1">
              <a:lnSpc>
                <a:spcPts val="2600"/>
              </a:lnSpc>
              <a:buAutoNum type="arabicPeriod"/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如是教诫我们：“不畏地狱，不求生天，不为己身，而求解脱。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大乘密意经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前辈大德如此利益有情：“凡是与我结缘的众生，无论亲人还是怨敌，对我赞叹还是毁谤，我都发愿让他们暂时获得快乐，究竟往生极乐世界。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法王如意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地藏王菩萨的誓愿：“地狱不空，誓不成佛。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应该自问，我们是一名合格的佛陀弟子吗？正如无垢光尊者在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窍诀宝藏论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中所说：“自尚不具弟子之法相，想做上师矛盾又可笑。”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诸佛为有情，尚且不惜身，愚痴我何故，骄慢不侍众？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众生的怙主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佛陀尚且为了群生不惜舍弃自己的身体，而愚昧无知的我怎么能贡高我慢、不行侍候众生的事情呢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功德智慧皆圆满的诸佛与愚痴的我，在对待众生态度上的天壤之别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为群生不惜舍弃头目脑髓以及身体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为乞丐、病人或旁生而奉献一切，满足他们暂时的愿望，究竟让他们获得解脱利益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已圆满一切断证功德，却仍然在轮回中利益众生。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愚痴的我们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由于缺乏善行并造恶业，至今身陷轮回中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我执傲慢炽盛、贪嗔痴烦恼猛烈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愚痴，不知有情的尊贵；骄慢，认为众生不如我。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诸佛为有情，尚且不惜身，愚痴我何故，骄慢不侍众？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3091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如此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比较，反差巨大。最珍贵、证悟最圆满的佛，尚且对众生慈悲、恭敬；而我们如此愚痴，具有诸多过患，却反而那么骄慢，不去恭敬众生。因此，我们首先要克服傲慢，只有遣除了对众生的傲慢心，才谈得上恭敬众生；做到了恭敬众生，便开始了爱护众生的良性循环；就可以和菩萨道相应；越和菩提道相应，相续中的烦恼愚痴越少，越能尽快成佛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事师五十颂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的注释中赞叹文殊菩萨：“常在一切上，然为众生仆。”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藏族有句俗话：“人越愚痴，就会越傲慢。”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众乐佛欢喜，众苦佛伤悲，悦众佛愉悦，犯众亦伤佛。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4268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众生安乐，诸佛才会欢喜，众生痛苦，佛陀也会悲伤，令众生欢喜，诸佛自然会欣悦，冒犯加害这些有情，佛陀就会伤心，因此等于伤害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此颂宣说的是：佛的欢喜和伤悲，同众生的快乐与否有直接关系。对此大家可能有疑问：不是说佛陀没有分别之心吗？为何会对众生的恭敬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/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损害产生愉悦和悲伤的情绪呢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已经超越了一切的感情、执着、分别念，自然不会有欢喜和悲伤的分别，但这里是从佛陀的大悲心角度来安立的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实相角度，如布布达论师所说：“众生供养佛陀也好，砍杀佛陀也好，实相上都是平等的，佛陀不会有分别之心。但在现相上，我们恭敬众生，佛陀会生欢喜，如果损害众生，佛陀也会显得悲伤。”佛乐于见到众生获得快乐、入道，远离一切痛苦；反之，佛会悲伤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众乐佛欢喜，众苦佛伤悲，悦众佛愉悦，犯众亦伤佛。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30931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因此，对于断证圆满、证悟一切实相的佛来说，欢喜和痛苦的分别念是没有的，而所谓的欢喜和悲伤，只是佛陀随顺众生的一种示现。这是世俗谛和胜义谛两个不同层面的问题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尽管是示现，但我们也应该让佛陀生欢喜心，不要厌离我们。倘若佛陀不悦，我们便得不到任何加持。而要让佛陀生欢喜心，就一定要做利益众生之事，永远断绝损恼众生的行为。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如意宝说：“若一众生未得度，我佛终宵有泪痕。”。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遍身着火者，与欲乐不生，若伤诸有情，云何悦诸佛？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譬如，周身燃火之人，不会以所求的一切功德而心情快乐。同样，如果伤害众生，（凭什么取悦诸佛？）那么显然无有其他令大悲诸佛欢喜的方法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颂词中“遍身着火者”的比喻之意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温习一下上师在讲记中说的一则公案：某皇帝笃信佛法，一位高僧请皇帝从监牢里找二十个死刑犯，让他们每人将一满杯的水顶在头上绕庭院走一圈，如果杯中水没有溢出便赦免死罪。同时在旁边演奏妙音。死刑犯们绕回原点时，杯子里的水一滴都没有溢出。当问及他们听到了妙音没有，所有人都说没有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此公案和颂词“遍身着火者”的意思相近，当生命危在旦夕时，不会因美妙的音乐、丰富的金银财宝和美味珍馐而获得快乐。同理，佛陀看到众生都在受轮回之苦，而且还在行伤害众生之事，怎么会快乐呢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正如华智仁波切在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大圆满前行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中所批评的：“比如请一位母亲做客，将被杀儿子的肉放在她面前，这位母亲会不会欢喜？同样，一切佛菩萨对所有众生就像母亲一样关照垂念，杀害任何旁生作血肉供养，诸佛都不可能欢喜。”。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遍身着火者，与欲乐不生，若伤诸有情，云何悦诸佛？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④所以，利益众生是令佛欢喜的最好方法。假如伤害众生，无论是布施也好、供养也罢，佛陀都不会欢喜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颂（包括前几颂）和安忍的关系：寂天菩萨教诫我们要随学佛陀，唯一做利益众生之事，以此让我们的心趋于正法，和菩萨道相应，让我们去止嗔。从安忍品的内容看，首先让我们不生嗔恨心，如何不生嗔恨心？就是要恭敬众生。为何要恭敬众生？因为它可以让佛生欢喜心。这是整体的一个思路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相关知识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三喜的方式承侍上师令上师生欢喜，这里的三喜是指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供养财物的方式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身语承侍的方式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精进修法的方式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供养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财富、身语承侍、法供养都是和解脱道、证悟实相相关的。其中法供养最好，然后是身语承侍，财富供养是最次等的。。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遍身着火者，与欲乐不生，若伤诸有情，云何悦诸佛？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821398"/>
            <a:ext cx="8063681" cy="2759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月灯经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中曾问阿难：“一个人从头到脚遍满火焰，这时在他前面摆满各种妙欲，他有没有快乐之心？”阿难回答：“绝对没有。”佛说：“同样的道理，诸佛菩萨看见三界众生遭受种种痛苦，也不会生起一点欢喜。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噶当派的教言中讲过，有一位上师圆寂了，每年开纪念上师法会时都要杀害一些众生，后来有位弟子说：“我们上师是佛的化身，不应该开这种法会。”于是法会被取消。上师在讲记中非常赞叹这种行为。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6385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你周围的人特别恶劣，经常无事生非、造谣诽谤，你会怎么对待？为什么？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世间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的爱和佛陀的爱有什么区别？你有哪些亲身体会？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00947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才能报答上师和佛陀的恩德？你做到了吗？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人越愚痴，就会越傲慢。”对于这句话，你怎么看待？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为什么说杀害众生来供养上师或佛陀，是非常颠倒的行为？请以教证、理证、比喻说明。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91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科判回顾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2" y="908720"/>
            <a:ext cx="8577815" cy="5858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92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848" y="1786255"/>
            <a:ext cx="5254987" cy="36933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本课共有六个颂词，第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颂词是在“建立众生与佛相同”科判下的一个总结，所诠释的是：从断、证二德的角度，有情和佛的差别的确极其悬殊；但从有情能够帮助我们在相续中产生殊胜的佛法的角度，单单这一点，就应该被恭敬供养。即颂词所言：“唯因此德符，即应供有情。”如此思维，便能对有情生起恭敬之心，也有助于我们修持安忍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第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到第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个颂词，依然是宣讲要恭敬众生，但科判是从信仰佛陀、随学佛陀的思想和行为的角度来诠释的。我们理应恭敬众生的理由之一，是因为我们要随学佛陀把众生作为“我所”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。要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令诸佛欢喜，唯一要做的就是利益众生，也唯有利益众生，方能报答佛的恩德。 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92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t="9912"/>
          <a:stretch>
            <a:fillRect/>
          </a:stretch>
        </p:blipFill>
        <p:spPr>
          <a:xfrm>
            <a:off x="323527" y="980728"/>
            <a:ext cx="8439753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有情具功德，能生胜佛法，唯因此德符，即应供有情。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然而，从能生起殊胜佛法的角度而言，一切众生也具有殊胜功德，仅以这一点相符，就理应供养众生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有情具功德这一点是如何安立的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首先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，说众生和佛相同平等，并不是指众生和佛的智慧功德完全相等，而是从帮助众生成佛的作用的角度说的，因二者都有帮助众生成佛的因素，因此说众生和佛等同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再者，有情到底具足何种功德，为何要我们对其恭敬供养？颂词说，单单从能够帮助我们产生殊胜的佛法功德这一点来讲，就理应恭敬众生。所谓产生殊胜的佛法功德，是指众生可以作为所缘缘，令我们生起佛陀的功德，即身体具足相好圆满，语言具足六十种梵音，相续具足尽所有智、如所有智及五种智慧等等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有情具功德，能生胜佛法，唯因此德符，即应供有情。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需要遣除一些疑虑，比如，众生有很多过失，和佛不平等，我为何要恭敬？作为修菩萨道的我们，应该反复的观修众生对我们有利的一面，只有这样才能在相续中产生敬重有情的想法；而对有情作害我们的部分，应刻意的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淡化。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常常思维众生对我们的利益，有助于我们修持安忍，止息嗔恨，产生慈悲心。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相关知识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缘缘：心及心作用的对象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种智慧：大圆镜智、平等性智、妙观察智、成所作智、法界体性智。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在经典中说：“修行遇到了什么样的违缘，都应将其转为道用。尤其是依靠众生这个对境，更能使我们成就佛果功德。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华严经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中也说：“一切众生而为树根，诸佛菩萨而为华果，以大悲水饶益众生，则能成就诸佛菩萨智慧华果。”。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无伪众生亲，诸佛唯利生，除令有情喜，何足报佛恩？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对于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无有虚伪狡猾、作为一切有情之至亲的诸佛与菩萨，所作所为唯一就是饶益无边众生，因而除了令众生欢喜之外，何以回报佛菩萨的深厚恩德？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为何说诸佛是没有虚伪、狡诈的众生至亲？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佛菩萨的心胸广大、平等、清净、周遍，其利益众生无有任何条件，无有任何所求。如同阳光一样，将慈悲的温暖普洒大地，不分种类、不分种姓，只要是有生命的众生，都无条件地赐予保护。而世间上人与人之间的情感并非如此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为何说“除令有情喜，何足报佛恩？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难道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除了令有情欢喜，就没有其它报答诸佛菩萨恩德的方法吗？佛陀对我们的恩德非常大，如果佛没有降临人间并转法轮降下甘露妙法，可怜众生将永远在轮回的旷野中迷失方向。虽然我们现在还是凡夫，但我们已经找到了那条通向解脱的大道。从这个方面来讲，佛、上师的恩德巨大。我们除了一心一意的利益众生，其余均无法报答佛恩，因为诸佛菩萨所做的一切，唯有利益众生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5537</Words>
  <Application>WPS 演示</Application>
  <PresentationFormat>全屏显示(4:3)</PresentationFormat>
  <Paragraphs>331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8_A000120150318A04PWBG</vt:lpstr>
      <vt:lpstr>10_A000120150324A07PWBG</vt:lpstr>
      <vt:lpstr>入行论92课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刘冰</cp:lastModifiedBy>
  <cp:revision>62</cp:revision>
  <dcterms:created xsi:type="dcterms:W3CDTF">2015-10-10T17:40:00Z</dcterms:created>
  <dcterms:modified xsi:type="dcterms:W3CDTF">2025-12-22T23:25:08Z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BF60F0E8B4784805B76F7FF04214A0B6_13</vt:lpwstr>
  </property>
</Properties>
</file>