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1819" r:id="rId5"/>
    <p:sldId id="1857" r:id="rId6"/>
    <p:sldId id="807" r:id="rId7"/>
    <p:sldId id="1769" r:id="rId8"/>
    <p:sldId id="1800" r:id="rId9"/>
    <p:sldId id="1996" r:id="rId10"/>
    <p:sldId id="1804" r:id="rId11"/>
    <p:sldId id="1945" r:id="rId12"/>
    <p:sldId id="1961" r:id="rId13"/>
    <p:sldId id="1997" r:id="rId14"/>
    <p:sldId id="1998" r:id="rId15"/>
    <p:sldId id="815" r:id="rId16"/>
    <p:sldId id="890" r:id="rId17"/>
    <p:sldId id="1709" r:id="rId18"/>
    <p:sldId id="1999" r:id="rId19"/>
    <p:sldId id="2000" r:id="rId20"/>
    <p:sldId id="298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5" autoAdjust="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1224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94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如是王虽喜，不能令成佛，然悦诸众生，终成无上觉。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国王忠心耿耿，日夜勤恳为他做事，令其心花怒放，有可能会得一些地位财产，但不可能像取悦众生那样获得佛果。然而让众生高兴，对我们生生世世都有极大的利益，可帮助我们直接或间接得到无上圆满正等觉的果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依靠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国王甚至帝释梵天，都无法赐予我们佛果；而众生是我们成佛的最大助缘，依靠众生才能圆满六度，最终成就佛果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我们得到佛果的目的，就是要利益众生。也不要觉得利益众生很困难做不到，只有要信心，做什么都很容易。莲池大师说：“放生时如果自己没有财力，在心里随喜赞叹，劝别人大量放生，也能获得无量功德。”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猛菩萨说：“莫舍诸众生，获得佛菩提。”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云何犹不见，取悦有情果，来生成正觉，今世享荣耀。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还见不到令众生喜悦的果报呢？未来能够成就正觉，今生今世也会享受丰厚财富、美名远扬的快乐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没有让众生欢喜，就算今生的安乐也很难获得。华智仁波切曾说：“世界上没有比嗔恨更严重的过失了，即使其他的德行非常圆满，但若嗔恨心特别大，也不可能是一位好上师或者好修行人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今世享荣耀”：恭敬众生修安忍，即生就可能享受荣华富贵、美名远扬的快乐，我们因此要对修安忍更加生起信心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此处“来生”不一定指下一世，至成正觉之前，中间还会经历很多世。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中也说：“令众生欢喜，能圆满暂时和究竟的一切安乐。”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生生修忍得，貌美无病障，誉雅命久长，乐等转轮王。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处轮回中时，其他生世中也会因为安忍而感得相貌端严、健康无病、名声荣誉、长寿百年等等，拥有转轮王的圆满安乐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生生修忍得”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颂重点说的修持安忍的功德，是在轮回中生生世世可以感得的功德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本颂总结的功德有五个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貌美：修安忍可以感得相貌庄严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无病障：修安忍的人，生生世世会体健无病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誉雅：修安忍可以获得好的名声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命久长：一个人如果修安忍，不会有伤害别人的行为、语言和心，所以会感得长寿的果报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乐等转轮王：可以获得如转轮王一般的财富和方便。 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4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生生修忍得，貌美无病障，誉雅命久长，乐等转轮王。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2426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修安忍有以上的功德，但是，我们修安忍的目的并不是为了得到这些人天善果，而是为了利益众生、成就佛果。但通过发菩提心和安忍的修法，在累积成佛资粮的同时，自然而然也会得到这些果报，相当于是附带的利益。所以真实的修行之道是很快乐的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称论师说：“忍感妙色善士喜。” 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0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77501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为什么说想到利害之果也应该恭敬众生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暴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生嗔和伤害众生，二者有什么差别？请从利、害两个角度进行分析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看到有些待宰的众生时，我们应当怎么做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取悦有情、修习安忍，会有哪些殊胜果报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88688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这一品的内容对你有哪些影响？具体表现在什么事情上？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0856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2" y="1487255"/>
            <a:ext cx="7803556" cy="38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94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2420888"/>
            <a:ext cx="525498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本节课为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安忍品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的最后一课，主要宣讲了两部分内容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接着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上节课所讲内容，继续通过观察取悦众生的殊胜后果，告诫我们应该恭敬众生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恭敬有情可以获得的殊胜果报（来世成佛、今世荣耀）的角度，为修持安忍（第六品）进行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总结，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归纳了依靠修安忍而获得的五个功德：貌美、无命障、誉雅、命久长、乐等转轮王。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07831"/>
            <a:ext cx="7920880" cy="558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悲佛与狱卒，吾敌众依怙，故如民侍君，普令有情喜。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地狱的看守与大慈大悲的佛陀就是我这些怨敌的依怙靠山，如果我伤害我的怨敌，狱卒会反过来对我进行报仇加害，佛陀会不悦悲伤。因而应当如同民众百般取悦君王一样令所有众生皆大欢喜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为什么佛陀是我怨敌的依怙呢？不管是从现相还是实相上，众生都跟佛无二无别，佛陀显现上也执众生为我和我所，除了利益众生外，根本没有所关心之事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狱卒为什么是我怨敌的依怙呢？如果你即生中害了众生，来世一定会被恶业之风吹动堕入地狱，在地狱中感受无量痛苦。那个时候，面目狰狞的狱卒拿着各种各样的兵器，口里喊着“打打杀杀”的恐怖之声，肆无忌惮地折磨你、摧残你。从这个角度来看，你杀害众生的话，总有一天狱卒会用残忍的手段报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悲佛与狱卒，吾敌众依怙，故如民侍君，普令有情喜。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怨敌的后援是隐藏式的，我们暂时看不到，会不了知而造下重罪，这是最可怕的。比如我们觉得杀死一只蚊子很容易，却没有想到会因此感受地狱的痛苦。我们必须时时串习本品所讲的道理，这样在对境现前时，就能够以正知正念摄持。我们尤其要注意：伤害众生，不只是行为上的，内心生起嗔心也算，都会给我们带来不好的果报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相关知识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沙门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四法：他骂不还骂、他怒不还怒、他打不还打、寻过不还报。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：“谁人害众生，等同伤害我，若有嗔害行，岂属吾弟子？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法王如意宝：“作为大乘佛教徒，不仅要遵守大乘教义，即使小乘的沙门四法也不能违背。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1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暴君纵生嗔，不能令堕狱，然犯诸有情，定遭地狱害。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权势的暴君，如果生起极大的嗔恨心，很有可能将我们的财产全部抢走，将我们的权力地位统统剥夺，甚至将我们的身体毁坏无余。但他的能力仅此而已，无论他怎么生气，也不可能让我们堕入地狱、旁生、饿鬼中，感受无量时日的痛苦。但如果是伤害了众生，却会带来地狱的苦害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明白地狱之苦比暴君给我们即生造成的痛苦严重得多：如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中云：“于此一日中感受，三百短矛猛刺苦，彼较地狱最微苦，难忍之分亦不及。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中说：“世间有情所感受，地狱饿鬼与旁生，所有种种无边苦，皆由伤害有情生。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正法念处经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云：杀害一个众生，需要在地狱中住一中劫。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1987</Words>
  <Application>Microsoft Office PowerPoint</Application>
  <PresentationFormat>全屏显示(4:3)</PresentationFormat>
  <Paragraphs>155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入行论94课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72</cp:revision>
  <dcterms:created xsi:type="dcterms:W3CDTF">2015-10-10T17:40:00Z</dcterms:created>
  <dcterms:modified xsi:type="dcterms:W3CDTF">2026-01-06T10:43:04Z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