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  <p:sldMasterId id="2147483660" r:id="rId5"/>
  </p:sldMasterIdLst>
  <p:notesMasterIdLst>
    <p:notesMasterId r:id="rId21"/>
  </p:notesMasterIdLst>
  <p:sldIdLst>
    <p:sldId id="317" r:id="rId6"/>
    <p:sldId id="493" r:id="rId7"/>
    <p:sldId id="592" r:id="rId8"/>
    <p:sldId id="594" r:id="rId9"/>
    <p:sldId id="595" r:id="rId10"/>
    <p:sldId id="597" r:id="rId11"/>
    <p:sldId id="598" r:id="rId12"/>
    <p:sldId id="599" r:id="rId13"/>
    <p:sldId id="600" r:id="rId14"/>
    <p:sldId id="601" r:id="rId15"/>
    <p:sldId id="602" r:id="rId16"/>
    <p:sldId id="603" r:id="rId17"/>
    <p:sldId id="604" r:id="rId18"/>
    <p:sldId id="605" r:id="rId19"/>
    <p:sldId id="593" r:id="rId2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8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B5FF59-D6FE-499E-8FB1-D2D55A8FFB93}" v="40" dt="2026-07-07T03:13:30.1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73" autoAdjust="0"/>
  </p:normalViewPr>
  <p:slideViewPr>
    <p:cSldViewPr snapToGrid="0">
      <p:cViewPr varScale="1">
        <p:scale>
          <a:sx n="78" d="100"/>
          <a:sy n="78" d="100"/>
        </p:scale>
        <p:origin x="739" y="62"/>
      </p:cViewPr>
      <p:guideLst>
        <p:guide orient="horz" pos="2188"/>
        <p:guide pos="2880"/>
      </p:guideLst>
    </p:cSldViewPr>
  </p:slideViewPr>
  <p:outlineViewPr>
    <p:cViewPr>
      <p:scale>
        <a:sx n="33" d="100"/>
        <a:sy n="33" d="100"/>
      </p:scale>
      <p:origin x="0" y="47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7195"/>
    </p:cViewPr>
  </p:sorter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ry Chen" userId="eea55edf-9d0e-4c54-9fc8-ec86869da3f7" providerId="ADAL" clId="{A7F95EF0-89B0-40D6-9F33-D74AA105E536}"/>
    <pc:docChg chg="undo custSel addSld delSld modSld">
      <pc:chgData name="Henry Chen" userId="eea55edf-9d0e-4c54-9fc8-ec86869da3f7" providerId="ADAL" clId="{A7F95EF0-89B0-40D6-9F33-D74AA105E536}" dt="2026-07-07T03:24:40.373" v="846" actId="20577"/>
      <pc:docMkLst>
        <pc:docMk/>
      </pc:docMkLst>
      <pc:sldChg chg="modSp mod">
        <pc:chgData name="Henry Chen" userId="eea55edf-9d0e-4c54-9fc8-ec86869da3f7" providerId="ADAL" clId="{A7F95EF0-89B0-40D6-9F33-D74AA105E536}" dt="2026-07-07T03:24:40.373" v="846" actId="20577"/>
        <pc:sldMkLst>
          <pc:docMk/>
          <pc:sldMk cId="3751373842" sldId="593"/>
        </pc:sldMkLst>
        <pc:spChg chg="mod">
          <ac:chgData name="Henry Chen" userId="eea55edf-9d0e-4c54-9fc8-ec86869da3f7" providerId="ADAL" clId="{A7F95EF0-89B0-40D6-9F33-D74AA105E536}" dt="2026-07-07T03:24:40.373" v="846" actId="20577"/>
          <ac:spMkLst>
            <pc:docMk/>
            <pc:sldMk cId="3751373842" sldId="593"/>
            <ac:spMk id="2" creationId="{8B2986F8-1864-871A-10D5-BDC65AAAA8CD}"/>
          </ac:spMkLst>
        </pc:spChg>
      </pc:sldChg>
      <pc:sldChg chg="del">
        <pc:chgData name="Henry Chen" userId="eea55edf-9d0e-4c54-9fc8-ec86869da3f7" providerId="ADAL" clId="{A7F95EF0-89B0-40D6-9F33-D74AA105E536}" dt="2026-07-07T01:05:15.553" v="0" actId="47"/>
        <pc:sldMkLst>
          <pc:docMk/>
          <pc:sldMk cId="1914420096" sldId="596"/>
        </pc:sldMkLst>
      </pc:sldChg>
      <pc:sldChg chg="del">
        <pc:chgData name="Henry Chen" userId="eea55edf-9d0e-4c54-9fc8-ec86869da3f7" providerId="ADAL" clId="{A7F95EF0-89B0-40D6-9F33-D74AA105E536}" dt="2026-07-07T01:05:50.576" v="1" actId="47"/>
        <pc:sldMkLst>
          <pc:docMk/>
          <pc:sldMk cId="1164974163" sldId="599"/>
        </pc:sldMkLst>
      </pc:sldChg>
      <pc:sldChg chg="addSp delSp modSp add mod">
        <pc:chgData name="Henry Chen" userId="eea55edf-9d0e-4c54-9fc8-ec86869da3f7" providerId="ADAL" clId="{A7F95EF0-89B0-40D6-9F33-D74AA105E536}" dt="2026-07-07T01:26:30.826" v="89" actId="20577"/>
        <pc:sldMkLst>
          <pc:docMk/>
          <pc:sldMk cId="1565383041" sldId="599"/>
        </pc:sldMkLst>
        <pc:spChg chg="del mod">
          <ac:chgData name="Henry Chen" userId="eea55edf-9d0e-4c54-9fc8-ec86869da3f7" providerId="ADAL" clId="{A7F95EF0-89B0-40D6-9F33-D74AA105E536}" dt="2026-07-07T01:07:01.409" v="28" actId="22"/>
          <ac:spMkLst>
            <pc:docMk/>
            <pc:sldMk cId="1565383041" sldId="599"/>
            <ac:spMk id="2" creationId="{7A34415D-8624-2F4B-8AD4-AC26AA113BC6}"/>
          </ac:spMkLst>
        </pc:spChg>
        <pc:spChg chg="mod">
          <ac:chgData name="Henry Chen" userId="eea55edf-9d0e-4c54-9fc8-ec86869da3f7" providerId="ADAL" clId="{A7F95EF0-89B0-40D6-9F33-D74AA105E536}" dt="2026-07-07T01:26:30.826" v="89" actId="20577"/>
          <ac:spMkLst>
            <pc:docMk/>
            <pc:sldMk cId="1565383041" sldId="599"/>
            <ac:spMk id="40962" creationId="{EBE9B3C9-2526-CE83-6380-E9228075577A}"/>
          </ac:spMkLst>
        </pc:spChg>
        <pc:picChg chg="add mod ord">
          <ac:chgData name="Henry Chen" userId="eea55edf-9d0e-4c54-9fc8-ec86869da3f7" providerId="ADAL" clId="{A7F95EF0-89B0-40D6-9F33-D74AA105E536}" dt="2026-07-07T01:07:19.215" v="31" actId="1076"/>
          <ac:picMkLst>
            <pc:docMk/>
            <pc:sldMk cId="1565383041" sldId="599"/>
            <ac:picMk id="4" creationId="{0BBE8F61-5C43-4D9A-5534-186094294EB9}"/>
          </ac:picMkLst>
        </pc:picChg>
      </pc:sldChg>
      <pc:sldChg chg="del">
        <pc:chgData name="Henry Chen" userId="eea55edf-9d0e-4c54-9fc8-ec86869da3f7" providerId="ADAL" clId="{A7F95EF0-89B0-40D6-9F33-D74AA105E536}" dt="2026-07-07T01:05:52.163" v="2" actId="47"/>
        <pc:sldMkLst>
          <pc:docMk/>
          <pc:sldMk cId="3561224765" sldId="600"/>
        </pc:sldMkLst>
      </pc:sldChg>
      <pc:sldChg chg="addSp delSp modSp add mod">
        <pc:chgData name="Henry Chen" userId="eea55edf-9d0e-4c54-9fc8-ec86869da3f7" providerId="ADAL" clId="{A7F95EF0-89B0-40D6-9F33-D74AA105E536}" dt="2026-07-07T01:25:36.280" v="79" actId="20577"/>
        <pc:sldMkLst>
          <pc:docMk/>
          <pc:sldMk cId="4042957587" sldId="600"/>
        </pc:sldMkLst>
        <pc:spChg chg="add mod">
          <ac:chgData name="Henry Chen" userId="eea55edf-9d0e-4c54-9fc8-ec86869da3f7" providerId="ADAL" clId="{A7F95EF0-89B0-40D6-9F33-D74AA105E536}" dt="2026-07-07T01:11:32.612" v="49" actId="255"/>
          <ac:spMkLst>
            <pc:docMk/>
            <pc:sldMk cId="4042957587" sldId="600"/>
            <ac:spMk id="2" creationId="{4F942E01-4B41-4AD4-6D84-B53F7C26C650}"/>
          </ac:spMkLst>
        </pc:spChg>
        <pc:spChg chg="mod">
          <ac:chgData name="Henry Chen" userId="eea55edf-9d0e-4c54-9fc8-ec86869da3f7" providerId="ADAL" clId="{A7F95EF0-89B0-40D6-9F33-D74AA105E536}" dt="2026-07-07T01:25:36.280" v="79" actId="20577"/>
          <ac:spMkLst>
            <pc:docMk/>
            <pc:sldMk cId="4042957587" sldId="600"/>
            <ac:spMk id="40962" creationId="{324D54F0-8366-8998-AED2-F054B30C109E}"/>
          </ac:spMkLst>
        </pc:spChg>
        <pc:picChg chg="del">
          <ac:chgData name="Henry Chen" userId="eea55edf-9d0e-4c54-9fc8-ec86869da3f7" providerId="ADAL" clId="{A7F95EF0-89B0-40D6-9F33-D74AA105E536}" dt="2026-07-07T01:08:42.310" v="33" actId="478"/>
          <ac:picMkLst>
            <pc:docMk/>
            <pc:sldMk cId="4042957587" sldId="600"/>
            <ac:picMk id="4" creationId="{9F671E24-1F09-ECD4-43F6-FE11B46F002E}"/>
          </ac:picMkLst>
        </pc:picChg>
      </pc:sldChg>
      <pc:sldChg chg="del">
        <pc:chgData name="Henry Chen" userId="eea55edf-9d0e-4c54-9fc8-ec86869da3f7" providerId="ADAL" clId="{A7F95EF0-89B0-40D6-9F33-D74AA105E536}" dt="2026-07-07T01:05:54.257" v="3" actId="47"/>
        <pc:sldMkLst>
          <pc:docMk/>
          <pc:sldMk cId="2708313834" sldId="601"/>
        </pc:sldMkLst>
      </pc:sldChg>
      <pc:sldChg chg="addSp modSp add mod">
        <pc:chgData name="Henry Chen" userId="eea55edf-9d0e-4c54-9fc8-ec86869da3f7" providerId="ADAL" clId="{A7F95EF0-89B0-40D6-9F33-D74AA105E536}" dt="2026-07-07T02:41:38.857" v="430" actId="20577"/>
        <pc:sldMkLst>
          <pc:docMk/>
          <pc:sldMk cId="2831836905" sldId="601"/>
        </pc:sldMkLst>
        <pc:spChg chg="mod">
          <ac:chgData name="Henry Chen" userId="eea55edf-9d0e-4c54-9fc8-ec86869da3f7" providerId="ADAL" clId="{A7F95EF0-89B0-40D6-9F33-D74AA105E536}" dt="2026-07-07T01:38:13.017" v="113" actId="5793"/>
          <ac:spMkLst>
            <pc:docMk/>
            <pc:sldMk cId="2831836905" sldId="601"/>
            <ac:spMk id="2" creationId="{05B38DD9-2331-11E9-33DC-BF660969D12D}"/>
          </ac:spMkLst>
        </pc:spChg>
        <pc:spChg chg="mod">
          <ac:chgData name="Henry Chen" userId="eea55edf-9d0e-4c54-9fc8-ec86869da3f7" providerId="ADAL" clId="{A7F95EF0-89B0-40D6-9F33-D74AA105E536}" dt="2026-07-07T02:41:38.857" v="430" actId="20577"/>
          <ac:spMkLst>
            <pc:docMk/>
            <pc:sldMk cId="2831836905" sldId="601"/>
            <ac:spMk id="40962" creationId="{1291F9E7-553A-FB9B-CF0A-5192D39948A4}"/>
          </ac:spMkLst>
        </pc:spChg>
        <pc:picChg chg="add mod">
          <ac:chgData name="Henry Chen" userId="eea55edf-9d0e-4c54-9fc8-ec86869da3f7" providerId="ADAL" clId="{A7F95EF0-89B0-40D6-9F33-D74AA105E536}" dt="2026-07-07T01:38:08.285" v="112" actId="1076"/>
          <ac:picMkLst>
            <pc:docMk/>
            <pc:sldMk cId="2831836905" sldId="601"/>
            <ac:picMk id="4" creationId="{D79F1281-6935-09DE-1AFC-C355C7C636B9}"/>
          </ac:picMkLst>
        </pc:picChg>
      </pc:sldChg>
      <pc:sldChg chg="delSp modSp add mod">
        <pc:chgData name="Henry Chen" userId="eea55edf-9d0e-4c54-9fc8-ec86869da3f7" providerId="ADAL" clId="{A7F95EF0-89B0-40D6-9F33-D74AA105E536}" dt="2026-07-07T02:35:46.988" v="418" actId="20577"/>
        <pc:sldMkLst>
          <pc:docMk/>
          <pc:sldMk cId="3009378707" sldId="602"/>
        </pc:sldMkLst>
        <pc:spChg chg="mod">
          <ac:chgData name="Henry Chen" userId="eea55edf-9d0e-4c54-9fc8-ec86869da3f7" providerId="ADAL" clId="{A7F95EF0-89B0-40D6-9F33-D74AA105E536}" dt="2026-07-07T02:35:46.988" v="418" actId="20577"/>
          <ac:spMkLst>
            <pc:docMk/>
            <pc:sldMk cId="3009378707" sldId="602"/>
            <ac:spMk id="2" creationId="{F98708E3-6800-90E4-B62B-A5FBEB7A3B1C}"/>
          </ac:spMkLst>
        </pc:spChg>
        <pc:spChg chg="mod">
          <ac:chgData name="Henry Chen" userId="eea55edf-9d0e-4c54-9fc8-ec86869da3f7" providerId="ADAL" clId="{A7F95EF0-89B0-40D6-9F33-D74AA105E536}" dt="2026-07-07T01:40:37.886" v="166" actId="20577"/>
          <ac:spMkLst>
            <pc:docMk/>
            <pc:sldMk cId="3009378707" sldId="602"/>
            <ac:spMk id="40962" creationId="{B7523203-FB38-3900-FA11-546B5CCC6D44}"/>
          </ac:spMkLst>
        </pc:spChg>
        <pc:picChg chg="del">
          <ac:chgData name="Henry Chen" userId="eea55edf-9d0e-4c54-9fc8-ec86869da3f7" providerId="ADAL" clId="{A7F95EF0-89B0-40D6-9F33-D74AA105E536}" dt="2026-07-07T02:17:16.420" v="169" actId="478"/>
          <ac:picMkLst>
            <pc:docMk/>
            <pc:sldMk cId="3009378707" sldId="602"/>
            <ac:picMk id="4" creationId="{19337CFD-493D-1FAE-592B-2895534D6595}"/>
          </ac:picMkLst>
        </pc:picChg>
      </pc:sldChg>
      <pc:sldChg chg="modSp add mod">
        <pc:chgData name="Henry Chen" userId="eea55edf-9d0e-4c54-9fc8-ec86869da3f7" providerId="ADAL" clId="{A7F95EF0-89B0-40D6-9F33-D74AA105E536}" dt="2026-07-07T03:02:20.026" v="444" actId="255"/>
        <pc:sldMkLst>
          <pc:docMk/>
          <pc:sldMk cId="2303659154" sldId="603"/>
        </pc:sldMkLst>
        <pc:spChg chg="mod">
          <ac:chgData name="Henry Chen" userId="eea55edf-9d0e-4c54-9fc8-ec86869da3f7" providerId="ADAL" clId="{A7F95EF0-89B0-40D6-9F33-D74AA105E536}" dt="2026-07-07T03:02:20.026" v="444" actId="255"/>
          <ac:spMkLst>
            <pc:docMk/>
            <pc:sldMk cId="2303659154" sldId="603"/>
            <ac:spMk id="2" creationId="{70719908-2E62-71B8-49CD-18E64074DF65}"/>
          </ac:spMkLst>
        </pc:spChg>
      </pc:sldChg>
      <pc:sldChg chg="modSp add mod">
        <pc:chgData name="Henry Chen" userId="eea55edf-9d0e-4c54-9fc8-ec86869da3f7" providerId="ADAL" clId="{A7F95EF0-89B0-40D6-9F33-D74AA105E536}" dt="2026-07-07T03:02:06.511" v="443" actId="255"/>
        <pc:sldMkLst>
          <pc:docMk/>
          <pc:sldMk cId="3839156372" sldId="604"/>
        </pc:sldMkLst>
        <pc:spChg chg="mod">
          <ac:chgData name="Henry Chen" userId="eea55edf-9d0e-4c54-9fc8-ec86869da3f7" providerId="ADAL" clId="{A7F95EF0-89B0-40D6-9F33-D74AA105E536}" dt="2026-07-07T03:02:06.511" v="443" actId="255"/>
          <ac:spMkLst>
            <pc:docMk/>
            <pc:sldMk cId="3839156372" sldId="604"/>
            <ac:spMk id="2" creationId="{C2055CBD-0D33-97C6-4B71-01C5B89DF97D}"/>
          </ac:spMkLst>
        </pc:spChg>
      </pc:sldChg>
      <pc:sldChg chg="addSp delSp modSp add mod">
        <pc:chgData name="Henry Chen" userId="eea55edf-9d0e-4c54-9fc8-ec86869da3f7" providerId="ADAL" clId="{A7F95EF0-89B0-40D6-9F33-D74AA105E536}" dt="2026-07-07T03:13:30.137" v="500" actId="478"/>
        <pc:sldMkLst>
          <pc:docMk/>
          <pc:sldMk cId="4070702971" sldId="605"/>
        </pc:sldMkLst>
        <pc:spChg chg="add del mod">
          <ac:chgData name="Henry Chen" userId="eea55edf-9d0e-4c54-9fc8-ec86869da3f7" providerId="ADAL" clId="{A7F95EF0-89B0-40D6-9F33-D74AA105E536}" dt="2026-07-07T03:09:04.578" v="492" actId="22"/>
          <ac:spMkLst>
            <pc:docMk/>
            <pc:sldMk cId="4070702971" sldId="605"/>
            <ac:spMk id="2" creationId="{44024AC0-05B4-0AFF-7228-76BD8C954D83}"/>
          </ac:spMkLst>
        </pc:spChg>
        <pc:spChg chg="add del mod">
          <ac:chgData name="Henry Chen" userId="eea55edf-9d0e-4c54-9fc8-ec86869da3f7" providerId="ADAL" clId="{A7F95EF0-89B0-40D6-9F33-D74AA105E536}" dt="2026-07-07T03:13:30.137" v="500" actId="478"/>
          <ac:spMkLst>
            <pc:docMk/>
            <pc:sldMk cId="4070702971" sldId="605"/>
            <ac:spMk id="8" creationId="{415058D0-246F-5B28-DBF7-970822FC2C2B}"/>
          </ac:spMkLst>
        </pc:spChg>
        <pc:spChg chg="mod">
          <ac:chgData name="Henry Chen" userId="eea55edf-9d0e-4c54-9fc8-ec86869da3f7" providerId="ADAL" clId="{A7F95EF0-89B0-40D6-9F33-D74AA105E536}" dt="2026-07-07T03:02:44.924" v="459" actId="20577"/>
          <ac:spMkLst>
            <pc:docMk/>
            <pc:sldMk cId="4070702971" sldId="605"/>
            <ac:spMk id="40962" creationId="{25538E0C-6F0B-9F18-76D5-7D3C48901361}"/>
          </ac:spMkLst>
        </pc:spChg>
        <pc:graphicFrameChg chg="add del mod ord modGraphic">
          <ac:chgData name="Henry Chen" userId="eea55edf-9d0e-4c54-9fc8-ec86869da3f7" providerId="ADAL" clId="{A7F95EF0-89B0-40D6-9F33-D74AA105E536}" dt="2026-07-07T03:04:31.264" v="475" actId="3680"/>
          <ac:graphicFrameMkLst>
            <pc:docMk/>
            <pc:sldMk cId="4070702971" sldId="605"/>
            <ac:graphicFrameMk id="3" creationId="{D4238E1D-CC90-ADE7-58F6-1AA5D694C3DF}"/>
          </ac:graphicFrameMkLst>
        </pc:graphicFrameChg>
        <pc:graphicFrameChg chg="add mod">
          <ac:chgData name="Henry Chen" userId="eea55edf-9d0e-4c54-9fc8-ec86869da3f7" providerId="ADAL" clId="{A7F95EF0-89B0-40D6-9F33-D74AA105E536}" dt="2026-07-07T03:03:40.101" v="465"/>
          <ac:graphicFrameMkLst>
            <pc:docMk/>
            <pc:sldMk cId="4070702971" sldId="605"/>
            <ac:graphicFrameMk id="4" creationId="{B1AF0A02-6300-7465-308D-3745CB8B3F2A}"/>
          </ac:graphicFrameMkLst>
        </pc:graphicFrameChg>
        <pc:graphicFrameChg chg="add mod modGraphic">
          <ac:chgData name="Henry Chen" userId="eea55edf-9d0e-4c54-9fc8-ec86869da3f7" providerId="ADAL" clId="{A7F95EF0-89B0-40D6-9F33-D74AA105E536}" dt="2026-07-07T03:08:50.701" v="491"/>
          <ac:graphicFrameMkLst>
            <pc:docMk/>
            <pc:sldMk cId="4070702971" sldId="605"/>
            <ac:graphicFrameMk id="5" creationId="{F4B11254-C0F8-3CB3-635B-D4975499FE79}"/>
          </ac:graphicFrameMkLst>
        </pc:graphicFrameChg>
        <pc:picChg chg="add del mod ord">
          <ac:chgData name="Henry Chen" userId="eea55edf-9d0e-4c54-9fc8-ec86869da3f7" providerId="ADAL" clId="{A7F95EF0-89B0-40D6-9F33-D74AA105E536}" dt="2026-07-07T03:12:53.441" v="497" actId="478"/>
          <ac:picMkLst>
            <pc:docMk/>
            <pc:sldMk cId="4070702971" sldId="605"/>
            <ac:picMk id="7" creationId="{35D3FDA3-D737-8A4D-12E9-FBC77647A47F}"/>
          </ac:picMkLst>
        </pc:picChg>
        <pc:picChg chg="add">
          <ac:chgData name="Henry Chen" userId="eea55edf-9d0e-4c54-9fc8-ec86869da3f7" providerId="ADAL" clId="{A7F95EF0-89B0-40D6-9F33-D74AA105E536}" dt="2026-07-07T03:12:55.169" v="498" actId="22"/>
          <ac:picMkLst>
            <pc:docMk/>
            <pc:sldMk cId="4070702971" sldId="605"/>
            <ac:picMk id="10" creationId="{F7D5C7C7-F93F-FD2C-1402-8DADE01D48C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70ECDD4-8550-4791-8DF7-78466182435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itchFamily="34" charset="0"/>
              <a:buNone/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FBC688-001D-40EC-89ED-35ADAA81C71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itchFamily="34" charset="0"/>
              <a:buNone/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03F92D7-C7DB-437A-806E-8C3EE2387A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401A532-EE1C-4E97-B284-261EEF028D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465F96-CF9F-4BFD-AD4D-0DE2ED8D83E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itchFamily="34" charset="0"/>
              <a:buNone/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ED31B9-34C7-49B2-8AA3-D4963605FE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/>
            </a:lvl1pPr>
          </a:lstStyle>
          <a:p>
            <a:fld id="{F30D01FB-2EB2-4E26-8A23-90D6ADABC10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94868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006B3-A099-CF9D-B941-50F82DDA5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6A7CA1-FC38-F70F-9795-83A3DC7907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04048F-8BE2-9339-1FC6-CBADB23656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CCAC61-AFDE-189B-23F2-F0C1EE5F8C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38469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371D5D-9171-159A-314C-24243C180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C2FDB0-E2A0-8D94-7B26-4D486A724F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0A7FCF-9A58-8A30-7654-EB2CCB85AC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9C50CA-EA43-83C9-D121-E1172A0E10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92914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0B762B-5BB9-3F67-2E19-E0EE13209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CAA7A0-0400-399E-A220-9346BDA0A2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62DED2-B3A2-FEDD-9EC7-08E0CEE430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7C4845-D3F6-AB8E-1AC7-142A40D110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49601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3D4AC-35FA-6FA7-6C2D-9E0A5B45D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BFBC0F-B4A8-2EBB-B452-4D540D8043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D8D237-7E06-FF41-2A00-8402C2F756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EFE74A-F08B-1670-6E0B-59CFF56336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57817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0B94A-E2B5-64D1-6CCB-682935154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C3D320-D710-B781-067E-B47BF844C6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92F4A0-1EE0-48AC-EC89-4B8BFE6B73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F157D3-A094-E10F-4BB5-2F2C8D3D8C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6901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28B31-6D2D-3011-952C-363340245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056E0F-319B-3FDF-A329-F7AAF8DF65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272134-7A9D-D7CD-9546-4CB082C73F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CCF302-5888-C2B8-FCFB-0CD7FF86F0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9026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B58EB-5D84-ED13-177F-4D827A6C8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D5AB54-0EED-D7F9-D0B9-D57ED1CDEF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6F7511-E508-93D2-9B5B-353D1B7571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FDAB61-50E0-4D25-6599-C54FCF529C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03513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B407E-D72C-A738-4081-076CAAD4B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A3DF7F-D492-5252-9DA4-F9247FE765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F1BC83-67B7-785F-1632-EEE510B208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D47AF7-020F-5DE5-9059-FFB769593D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59709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B18D5-E1CD-CBFA-271A-D69283EF2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C1ED3F-BA7C-6E99-96BD-5AFA6714AC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B238AB-D3A2-BD7A-2F14-66FED01A08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D4E8D4-5BBA-9F11-BD54-20D06CD262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19945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C8B0E-858B-6A1D-FD71-593278B73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DD7E6F-A782-AF6D-CDF5-31BC839D80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FDA080-E74E-1A2B-8EB1-39338BC6B8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92F27D-BAA4-7474-7BFD-683154A26C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4070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787C60-AD27-22AA-1BAC-BEEEF6E20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2B26C3-9BD8-6131-2808-09C9E2A137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22AA84-1781-D8B1-F370-1F35FF6FB9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331D7B-6248-1808-E9CA-6ADDB1B53E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15323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CE16CB-4718-0526-688F-122D18F77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999C51-E51B-B068-D57C-A53101FFA5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8AD2CF-9ADC-6D7D-CFD6-9E0512422D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C603A4-F7D4-BC6D-DE80-002005243B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54862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AE4DD-E46E-E61B-4DB5-B586BCCF8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44B5CD-FFEC-B957-2BA3-FC9F831F1E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3638B5-7D36-AD8C-9FF0-60DA930C0B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ED434E-1FC5-6C94-296A-F7E95A7E19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8160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1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D84944-7D09-495A-8B5E-95DBA6EBB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226D89-80FD-41BF-B319-7C5C371C1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38221B-3659-4084-B124-0940CAD0E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F11295-80FA-4D96-9EFD-B5C80ACF42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8108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FB00FC-04F8-4978-85D9-E7307E122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40D8C-B0C3-4E32-968B-60985A3C5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62CFE3-54B3-4933-9977-6E4C7AED0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D86662-410E-4D09-A7D8-E209B66BA3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9074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59E2CA-98DC-46E1-A9A9-185ECEE57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08C74C-937C-4704-919E-F53C61F5F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F3E9F-919C-43F5-9D8D-70105DBF5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DD4C73-8422-4060-BFA3-60916CCFF2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8711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1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D520B8-D909-436C-8CC5-6A43B0350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9625C-3678-4A7C-9542-98587BC4D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B5E2CB-171A-48A5-8732-85F30FA0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DD92D3-7579-4B2D-A398-B771D73A9F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74821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E83413-4112-4E00-8996-7453A8A2E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732D6D-30BF-4C1E-9FCB-D5661E2EC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12246B-E2B6-4ED3-BDE1-860B17000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54104-3FB2-4CBC-8760-3D46DB4B91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35269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489ABD-E2DA-414D-8B0F-0C1824032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A67192-36CB-4E02-AD36-CF3CFB4CF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32090E-E4C3-4F86-8DF3-087D6FCA8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CEC01B-47E2-4CDA-88C2-94F4C3C408B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0667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593228A-58B6-46DE-95C4-9EAABA5DB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712005B-5898-480C-9E6D-F998A91D3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4520EE1-9ED0-436D-9C1B-E45899913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6F4BD6-6797-4952-B4DD-3804B0F623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24611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2423B43-520D-47A4-A7B4-697B7FB82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609D32C-1C8E-4C99-9500-5F7BEFE49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73A52EA-6987-464E-81AD-E463D3A7B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EEE9C8-A02A-4F44-A6A6-7D97D27E00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86439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D521DC0-F1BC-4090-B28C-7D59434D8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4857559-8613-4701-B47A-E4C258193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DD73F02-1C71-41B1-A427-2069CE573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67CDE9-2129-4340-BEDC-0D5457F8C0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64459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7971C2B-9923-4294-AF75-9ACC7C2C9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AAC782-16F2-46FF-8443-F894482F6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7F7EA36-2D9D-452A-907C-8088A9953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953AC3-DC65-42AB-855B-55F2D504EEC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98934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4949739-D444-4B9A-BA51-6E36934A9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FDD5204-A4FA-4D96-8F40-385109193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64B64B9-7234-44DA-BFC5-889BE0560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3453B5-BDB2-4BD2-8F6A-70418AA65BD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0535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0BC630-D056-491A-89EB-339ECE758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C43280-48B6-48B8-BC12-E75F63F80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AE2EE6-55FB-47CC-86F2-EF60419B2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36850-48F1-48CE-B263-7443E6637A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31748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C9AA5BE-480E-4064-A305-685366FFF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1C03774-AAFE-48B4-9813-D092415A2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EF524F7-7633-43EC-9257-8BC5B7454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DA4EF7-6837-471D-82C9-DEC374AD24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1051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0B97E1-4DFF-4EEC-A1EA-222B31A43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F8BB02-9BF6-4A8F-A54D-80AA7A180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BEE92B-A67E-44F5-8948-A607B1890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11C296-6BA3-42D9-ACBA-5DD28792E8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67786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B373F-B7D8-491C-B987-95E5F10F4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1F5A6-F695-4FAF-95B7-3FB51AD6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858CDD-4A66-4B6E-8B0E-1860D9445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619F41-8570-4958-BD9F-EFABBD48A6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2559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12F4DE-9AC7-4CF4-89B5-7C5225F0A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BB4364-72CC-47FC-BC1E-1EB91FE5E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7E56-680C-4662-82EA-10462F518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253C49-F0B8-4E95-B9AF-659122072D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6671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F620D4F-A563-44DA-B265-4152142E3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3AFC656-241B-4F34-926C-2AB329170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6F5AE88-DE6A-4E5F-B508-3E00EE9B7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BC9FE7-883B-4AD3-A85F-1814FCE08F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4099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2883645-95D6-4006-959E-FC69ABC25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CDA3C45-F17A-4BE7-92CC-199171C4F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E5877F2-2B1A-4BB5-B71A-6C0E0E1DD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B8F154-898D-46A1-AE43-71B9D6222C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7409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4B2DD69-EBF9-42AD-AFFD-5850BE9AB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0A92F09-1E96-4850-B472-A63C54D88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FBDE33F-0F3A-43EB-AF8D-D12350F88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5185A6-60AF-4738-904E-05BD3DE3FA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3795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0C0D01E-A1C4-4A92-B1D8-FAE6FAC56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79B1CC2-07DC-4C63-842F-3C1E2B786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873EEC3-817E-4E5E-98ED-E6887B090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D47F83-1418-45CF-A7B3-BFD99AE7AD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1305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4B0841C-05C4-464D-8C5A-3992EF4D4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84D1B53-AC24-48A4-BA57-B9B4B664E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8A3F223-7A50-4687-82CD-A73A641AF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C2C0AD-9C5D-4000-92F8-2626E89D564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5504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BDE3E83-F346-441C-9581-CCAC249D7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8F2C926-389D-4F27-B29C-A0372826C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BECD918-80F6-4042-B15D-199E4646D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279795-749F-4779-8364-2F43A8F459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9489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2FE4B66-6D07-4C55-8EDB-1FC40A62E49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E44BA4F-88DE-43F4-BA6E-251FFC8619D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645D71-E36C-42F1-8687-4326ACE8CF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buFont typeface="Arial" pitchFamily="34" charset="0"/>
              <a:buNone/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96FB5-89A4-4B45-91F7-16EBC61755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itchFamily="34" charset="0"/>
              <a:buNone/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5947B3-AA93-4F9C-A88C-A9BBC5CF30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</a:defRPr>
            </a:lvl1pPr>
          </a:lstStyle>
          <a:p>
            <a:fld id="{33677A61-6E98-4023-A74F-C8320EFAFE2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07D44944-8A27-4F8B-BBE2-D4F68119E38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1EA6F5D3-DE4A-4D3E-ABEA-6789618B839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E5367-9CC9-411E-909B-78D345A0D1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F0D5AA-D26E-430B-9A93-B0F6747F2F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itchFamily="34" charset="0"/>
              <a:buNone/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2EC1B-D30D-40E6-9CED-41E928BDD4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</a:defRPr>
            </a:lvl1pPr>
          </a:lstStyle>
          <a:p>
            <a:fld id="{8C2A3775-85BF-4C0C-952E-49383FF3A92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9C809084-9C2C-467A-A7C9-91757704D5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17500" y="274638"/>
            <a:ext cx="8229600" cy="1143000"/>
          </a:xfrm>
        </p:spPr>
        <p:txBody>
          <a:bodyPr/>
          <a:lstStyle/>
          <a:p>
            <a:pPr eaLnBrk="1" hangingPunct="1"/>
            <a:r>
              <a:rPr lang="zh-CN" altLang="en-US" b="1" dirty="0">
                <a:solidFill>
                  <a:srgbClr val="FFFF00"/>
                </a:solidFill>
                <a:latin typeface="system-ui"/>
              </a:rPr>
              <a:t>四圣谛详解</a:t>
            </a:r>
            <a:r>
              <a:rPr lang="en-US" altLang="zh-CN" b="1" dirty="0">
                <a:solidFill>
                  <a:srgbClr val="FFFF00"/>
                </a:solidFill>
                <a:latin typeface="system-ui"/>
              </a:rPr>
              <a:t>-</a:t>
            </a:r>
            <a:r>
              <a:rPr lang="zh-CN" altLang="en-US" b="1" dirty="0">
                <a:solidFill>
                  <a:srgbClr val="FFFF00"/>
                </a:solidFill>
                <a:latin typeface="system-ui"/>
              </a:rPr>
              <a:t>道谛</a:t>
            </a:r>
            <a:endParaRPr lang="en-US" altLang="en-US" b="1" dirty="0">
              <a:solidFill>
                <a:srgbClr val="FFFF00"/>
              </a:solidFill>
            </a:endParaRPr>
          </a:p>
        </p:txBody>
      </p:sp>
      <p:sp>
        <p:nvSpPr>
          <p:cNvPr id="3075" name="Date Placeholder 1">
            <a:extLst>
              <a:ext uri="{FF2B5EF4-FFF2-40B4-BE49-F238E27FC236}">
                <a16:creationId xmlns:a16="http://schemas.microsoft.com/office/drawing/2014/main" id="{88FC9108-3AC5-4E97-913B-2EDC8576A32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1200">
              <a:solidFill>
                <a:srgbClr val="898989"/>
              </a:solidFill>
              <a:ea typeface="SimSun" panose="02010600030101010101" pitchFamily="2" charset="-122"/>
            </a:endParaRPr>
          </a:p>
        </p:txBody>
      </p:sp>
      <p:sp>
        <p:nvSpPr>
          <p:cNvPr id="3076" name="Footer Placeholder 2">
            <a:extLst>
              <a:ext uri="{FF2B5EF4-FFF2-40B4-BE49-F238E27FC236}">
                <a16:creationId xmlns:a16="http://schemas.microsoft.com/office/drawing/2014/main" id="{D1C7E77B-C916-4F16-9352-A5373F7F28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200">
                <a:solidFill>
                  <a:srgbClr val="898989"/>
                </a:solidFill>
              </a:rPr>
              <a:t>仅供小组内共修使用，严禁对外传阅</a:t>
            </a:r>
            <a:endParaRPr lang="en-US" altLang="en-US" sz="1200">
              <a:solidFill>
                <a:srgbClr val="898989"/>
              </a:solidFill>
              <a:ea typeface="SimSun" panose="02010600030101010101" pitchFamily="2" charset="-122"/>
            </a:endParaRPr>
          </a:p>
        </p:txBody>
      </p:sp>
      <p:sp>
        <p:nvSpPr>
          <p:cNvPr id="3077" name="Slide Number Placeholder 3">
            <a:extLst>
              <a:ext uri="{FF2B5EF4-FFF2-40B4-BE49-F238E27FC236}">
                <a16:creationId xmlns:a16="http://schemas.microsoft.com/office/drawing/2014/main" id="{8119A24F-D40A-4D08-869E-93691D5F30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743B630D-0E25-42E2-8DA7-A992670281C5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3078" name="Content Placeholder 6">
            <a:extLst>
              <a:ext uri="{FF2B5EF4-FFF2-40B4-BE49-F238E27FC236}">
                <a16:creationId xmlns:a16="http://schemas.microsoft.com/office/drawing/2014/main" id="{1E3757C4-0824-4D0E-8726-3E68346E4E2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3988" y="1417638"/>
            <a:ext cx="8969375" cy="4113212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A1941-F39D-5E2B-6012-A47969BAE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1291F9E7-553A-FB9B-CF0A-5192D39948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en-US" altLang="zh-CN" dirty="0">
                <a:solidFill>
                  <a:srgbClr val="FFFF00"/>
                </a:solidFill>
              </a:rPr>
              <a:t>《</a:t>
            </a:r>
            <a:r>
              <a:rPr lang="zh-CN" altLang="en-US" dirty="0">
                <a:solidFill>
                  <a:srgbClr val="FFFF00"/>
                </a:solidFill>
              </a:rPr>
              <a:t>受念住</a:t>
            </a:r>
            <a:r>
              <a:rPr lang="en-US" altLang="zh-CN" dirty="0">
                <a:solidFill>
                  <a:srgbClr val="FFFF00"/>
                </a:solidFill>
              </a:rPr>
              <a:t>》</a:t>
            </a:r>
            <a:r>
              <a:rPr lang="zh-CN" altLang="en-US" dirty="0">
                <a:solidFill>
                  <a:srgbClr val="FFFF00"/>
                </a:solidFill>
              </a:rPr>
              <a:t>（北传？）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B38DD9-2331-11E9-33DC-BF660969D1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55" y="865240"/>
            <a:ext cx="8937522" cy="5856236"/>
          </a:xfrm>
        </p:spPr>
        <p:txBody>
          <a:bodyPr/>
          <a:lstStyle/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9F1281-6935-09DE-1AFC-C355C7C63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477" y="2764716"/>
            <a:ext cx="8888361" cy="157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83690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3D70D6-335B-DEBB-32F9-FD84E5F27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B7523203-FB38-3900-FA11-546B5CCC6D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en-US" altLang="zh-CN" dirty="0">
                <a:solidFill>
                  <a:srgbClr val="FFFF00"/>
                </a:solidFill>
              </a:rPr>
              <a:t>《</a:t>
            </a:r>
            <a:r>
              <a:rPr lang="zh-CN" altLang="en-US" dirty="0">
                <a:solidFill>
                  <a:srgbClr val="FFFF00"/>
                </a:solidFill>
              </a:rPr>
              <a:t>受念住</a:t>
            </a:r>
            <a:r>
              <a:rPr lang="en-US" altLang="zh-CN" dirty="0">
                <a:solidFill>
                  <a:srgbClr val="FFFF00"/>
                </a:solidFill>
              </a:rPr>
              <a:t>》</a:t>
            </a:r>
            <a:r>
              <a:rPr lang="zh-CN" altLang="en-US" dirty="0">
                <a:solidFill>
                  <a:srgbClr val="FFFF00"/>
                </a:solidFill>
              </a:rPr>
              <a:t>（大乘）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98708E3-6800-90E4-B62B-A5FBEB7A3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55" y="865240"/>
            <a:ext cx="8937522" cy="5856236"/>
          </a:xfrm>
        </p:spPr>
        <p:txBody>
          <a:bodyPr/>
          <a:lstStyle/>
          <a:p>
            <a:pPr marL="0" indent="0">
              <a:buNone/>
            </a:pPr>
            <a:r>
              <a:rPr lang="en-US" altLang="zh-CN" dirty="0">
                <a:solidFill>
                  <a:schemeClr val="bg1"/>
                </a:solidFill>
              </a:rPr>
              <a:t>《</a:t>
            </a:r>
            <a:r>
              <a:rPr lang="zh-CN" altLang="en-US" dirty="0">
                <a:solidFill>
                  <a:schemeClr val="bg1"/>
                </a:solidFill>
              </a:rPr>
              <a:t>大宝积经</a:t>
            </a:r>
            <a:r>
              <a:rPr lang="en-US" altLang="zh-CN" dirty="0">
                <a:solidFill>
                  <a:schemeClr val="bg1"/>
                </a:solidFill>
              </a:rPr>
              <a:t>》</a:t>
            </a:r>
            <a:r>
              <a:rPr lang="zh-CN" altLang="en-US" dirty="0">
                <a:solidFill>
                  <a:schemeClr val="bg1"/>
                </a:solidFill>
              </a:rPr>
              <a:t>云：</a:t>
            </a:r>
          </a:p>
          <a:p>
            <a:pPr marL="0" indent="0">
              <a:buNone/>
            </a:pPr>
            <a:r>
              <a:rPr lang="en-US" altLang="zh-CN" dirty="0">
                <a:solidFill>
                  <a:schemeClr val="bg1"/>
                </a:solidFill>
              </a:rPr>
              <a:t> </a:t>
            </a:r>
            <a:r>
              <a:rPr lang="zh-CN" altLang="en-US" dirty="0">
                <a:solidFill>
                  <a:schemeClr val="bg1"/>
                </a:solidFill>
              </a:rPr>
              <a:t>复次舍利子！菩萨摩诃萨修行般若波罗蜜多时，云何于受随受观察修习念住？舍利子！菩萨摩诃萨作是思惟：</a:t>
            </a:r>
            <a:r>
              <a:rPr lang="en-US" altLang="zh-CN" dirty="0">
                <a:solidFill>
                  <a:schemeClr val="bg1"/>
                </a:solidFill>
              </a:rPr>
              <a:t>『</a:t>
            </a:r>
            <a:r>
              <a:rPr lang="zh-CN" altLang="en-US" dirty="0">
                <a:solidFill>
                  <a:schemeClr val="bg1"/>
                </a:solidFill>
              </a:rPr>
              <a:t>诸所有受，一切皆苦。我于今者具觉慧力，于如是受当善决择，以智决择，以慧决择，方便抉择。</a:t>
            </a:r>
            <a:r>
              <a:rPr lang="en-US" altLang="zh-CN" dirty="0">
                <a:solidFill>
                  <a:schemeClr val="bg1"/>
                </a:solidFill>
              </a:rPr>
              <a:t>』</a:t>
            </a:r>
            <a:r>
              <a:rPr lang="zh-CN" altLang="en-US" dirty="0">
                <a:solidFill>
                  <a:schemeClr val="bg1"/>
                </a:solidFill>
              </a:rPr>
              <a:t>是菩萨摩诃萨既具如是胜决择力，虽受于乐当乐触时，即于一切善道众生起大慈心，不为贪欲随眠所恼。虽受于苦当苦触时，即于一切恶道众生起大悲心，不为瞋恚随眠所恼。虽复受诸不苦不乐，当触受时，不为无明随眠所恼。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37870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7F8E3-74A4-A60D-81CB-011C207B2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A8B6D778-849D-C3D3-848C-6498C90DA3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en-US" altLang="zh-CN" dirty="0">
                <a:solidFill>
                  <a:srgbClr val="FFFF00"/>
                </a:solidFill>
              </a:rPr>
              <a:t>《</a:t>
            </a:r>
            <a:r>
              <a:rPr lang="zh-CN" altLang="en-US" dirty="0">
                <a:solidFill>
                  <a:srgbClr val="FFFF00"/>
                </a:solidFill>
              </a:rPr>
              <a:t>受念住</a:t>
            </a:r>
            <a:r>
              <a:rPr lang="en-US" altLang="zh-CN" dirty="0">
                <a:solidFill>
                  <a:srgbClr val="FFFF00"/>
                </a:solidFill>
              </a:rPr>
              <a:t>》</a:t>
            </a:r>
            <a:r>
              <a:rPr lang="zh-CN" altLang="en-US" dirty="0">
                <a:solidFill>
                  <a:srgbClr val="FFFF00"/>
                </a:solidFill>
              </a:rPr>
              <a:t>（大乘）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0719908-2E62-71B8-49CD-18E64074D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55" y="865240"/>
            <a:ext cx="8937522" cy="5856236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我于今者具觉慧力： 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zh-CN" altLang="en-US" sz="3200" dirty="0">
                <a:solidFill>
                  <a:schemeClr val="bg1"/>
                </a:solidFill>
              </a:rPr>
              <a:t>今天我用智慧来观察</a:t>
            </a:r>
            <a:endParaRPr lang="en-US" altLang="zh-CN" sz="3200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于如是受： 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zh-CN" altLang="en-US" sz="3200" dirty="0">
                <a:solidFill>
                  <a:schemeClr val="bg1"/>
                </a:solidFill>
              </a:rPr>
              <a:t>就是我用智慧去看这个受</a:t>
            </a:r>
            <a:endParaRPr lang="en-US" altLang="zh-CN" sz="3200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当善决择： 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zh-CN" altLang="en-US" sz="3200" dirty="0">
                <a:solidFill>
                  <a:schemeClr val="bg1"/>
                </a:solidFill>
              </a:rPr>
              <a:t>深入地去观察，然后就是确定它的本质是什么样子</a:t>
            </a:r>
            <a:endParaRPr lang="en-US" altLang="zh-CN" sz="3200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胜决择力： 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zh-CN" altLang="en-US" sz="3200" dirty="0">
                <a:solidFill>
                  <a:schemeClr val="bg1"/>
                </a:solidFill>
              </a:rPr>
              <a:t>殊胜的决择力和洞察力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65915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C57F7F-1ED1-433F-4C2D-600A997E2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FD2C10B4-5771-2425-C6CC-E2D81F88FD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en-US" altLang="zh-CN" dirty="0">
                <a:solidFill>
                  <a:srgbClr val="FFFF00"/>
                </a:solidFill>
              </a:rPr>
              <a:t>《</a:t>
            </a:r>
            <a:r>
              <a:rPr lang="zh-CN" altLang="en-US" dirty="0">
                <a:solidFill>
                  <a:srgbClr val="FFFF00"/>
                </a:solidFill>
              </a:rPr>
              <a:t>受念住</a:t>
            </a:r>
            <a:r>
              <a:rPr lang="en-US" altLang="zh-CN" dirty="0">
                <a:solidFill>
                  <a:srgbClr val="FFFF00"/>
                </a:solidFill>
              </a:rPr>
              <a:t>》</a:t>
            </a:r>
            <a:r>
              <a:rPr lang="zh-CN" altLang="en-US" dirty="0">
                <a:solidFill>
                  <a:srgbClr val="FFFF00"/>
                </a:solidFill>
              </a:rPr>
              <a:t>（大乘）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2055CBD-0D33-97C6-4B71-01C5B89DF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55" y="865240"/>
            <a:ext cx="8937522" cy="5856236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智： 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zh-CN" altLang="en-US" sz="3200" dirty="0">
                <a:solidFill>
                  <a:schemeClr val="bg1"/>
                </a:solidFill>
              </a:rPr>
              <a:t>逻辑去思考和打坐状态当中的开悟</a:t>
            </a:r>
            <a:endParaRPr lang="en-US" altLang="zh-CN" sz="3200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慧：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zh-CN" altLang="en-US" sz="3200" dirty="0">
                <a:solidFill>
                  <a:schemeClr val="bg1"/>
                </a:solidFill>
              </a:rPr>
              <a:t>出坐后生活中的开悟，如梦如幻</a:t>
            </a:r>
            <a:endParaRPr lang="en-US" altLang="zh-CN" sz="3200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方便： 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zh-CN" altLang="en-US" sz="3200" dirty="0">
                <a:solidFill>
                  <a:schemeClr val="bg1"/>
                </a:solidFill>
              </a:rPr>
              <a:t>善巧的方法或慈悲心</a:t>
            </a:r>
            <a:endParaRPr lang="en-US" altLang="zh-CN" sz="3200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胜决择力： 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zh-CN" altLang="en-US" sz="3200" dirty="0">
                <a:solidFill>
                  <a:schemeClr val="bg1"/>
                </a:solidFill>
              </a:rPr>
              <a:t>殊胜的决择力和洞察力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15637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5897E-A75E-92E1-E26A-8621AE917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25538E0C-6F0B-9F18-76D5-7D3C489013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zh-CN" altLang="en-US" dirty="0">
                <a:solidFill>
                  <a:srgbClr val="FFFF00"/>
                </a:solidFill>
              </a:rPr>
              <a:t>比较</a:t>
            </a:r>
            <a:endParaRPr lang="en-US" altLang="en-US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7D5C7C7-F93F-FD2C-1402-8DADE01D48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45808"/>
            <a:ext cx="9144000" cy="17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702971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8F0FF-7F09-341A-4836-F2A54DE6E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9030DF38-2E49-D78D-B926-2FA9A2A22E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zh-CN" altLang="en-US" dirty="0">
                <a:solidFill>
                  <a:srgbClr val="FFFF00"/>
                </a:solidFill>
              </a:rPr>
              <a:t>思考题</a:t>
            </a:r>
            <a:r>
              <a:rPr lang="en-US" altLang="zh-CN" dirty="0">
                <a:solidFill>
                  <a:srgbClr val="FFFF00"/>
                </a:solidFill>
              </a:rPr>
              <a:t>1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B2986F8-1864-871A-10D5-BDC65AAAA8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434" y="1022350"/>
            <a:ext cx="8928847" cy="5414309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CN" altLang="en-US" sz="3600" dirty="0">
                <a:solidFill>
                  <a:schemeClr val="bg1"/>
                </a:solidFill>
              </a:rPr>
              <a:t>为什么乐受是苦？</a:t>
            </a:r>
            <a:endParaRPr lang="en-US" altLang="zh-CN" sz="3600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3600" dirty="0">
                <a:solidFill>
                  <a:schemeClr val="bg1"/>
                </a:solidFill>
              </a:rPr>
              <a:t>什么是舍受？它是苦吗？</a:t>
            </a:r>
            <a:endParaRPr lang="en-US" altLang="zh-CN" sz="3600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3600" dirty="0">
                <a:solidFill>
                  <a:schemeClr val="bg1"/>
                </a:solidFill>
              </a:rPr>
              <a:t>知道轮回痛</a:t>
            </a:r>
            <a:r>
              <a:rPr lang="zh-CN" altLang="en-US" sz="3600">
                <a:solidFill>
                  <a:schemeClr val="bg1"/>
                </a:solidFill>
              </a:rPr>
              <a:t>苦，就会消</a:t>
            </a:r>
            <a:r>
              <a:rPr lang="zh-CN" altLang="en-US" sz="3600" dirty="0">
                <a:solidFill>
                  <a:schemeClr val="bg1"/>
                </a:solidFill>
              </a:rPr>
              <a:t>极悲观吗？</a:t>
            </a:r>
            <a:endParaRPr lang="en-US" altLang="zh-CN" sz="3600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3600" dirty="0">
                <a:solidFill>
                  <a:schemeClr val="bg1"/>
                </a:solidFill>
                <a:latin typeface="+mn-ea"/>
              </a:rPr>
              <a:t>受念住在小乘和大乘的区别</a:t>
            </a:r>
            <a:endParaRPr lang="en-US" altLang="zh-CN" sz="3600" dirty="0">
              <a:solidFill>
                <a:schemeClr val="bg1"/>
              </a:solidFill>
              <a:latin typeface="+mn-ea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3600" dirty="0">
                <a:solidFill>
                  <a:schemeClr val="bg1"/>
                </a:solidFill>
              </a:rPr>
              <a:t>如何在生活中运用大乘的</a:t>
            </a:r>
            <a:r>
              <a:rPr lang="en-US" altLang="zh-CN" sz="3600" dirty="0">
                <a:solidFill>
                  <a:schemeClr val="bg1"/>
                </a:solidFill>
              </a:rPr>
              <a:t>《</a:t>
            </a:r>
            <a:r>
              <a:rPr lang="zh-CN" altLang="en-US" sz="3600" dirty="0">
                <a:solidFill>
                  <a:schemeClr val="bg1"/>
                </a:solidFill>
              </a:rPr>
              <a:t>受念住</a:t>
            </a:r>
            <a:r>
              <a:rPr lang="en-US" altLang="zh-CN" sz="3600" dirty="0">
                <a:solidFill>
                  <a:schemeClr val="bg1"/>
                </a:solidFill>
              </a:rPr>
              <a:t>》</a:t>
            </a:r>
            <a:r>
              <a:rPr lang="zh-CN" altLang="en-US" sz="3600" dirty="0">
                <a:solidFill>
                  <a:schemeClr val="bg1"/>
                </a:solidFill>
              </a:rPr>
              <a:t>？</a:t>
            </a:r>
            <a:endParaRPr lang="en-US" altLang="zh-CN" sz="3600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2800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zh-CN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37384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3D4DD03-9868-1FD2-1E1B-D5C6EAFEB0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9092" y="-6194"/>
            <a:ext cx="4941277" cy="6881612"/>
          </a:xfrm>
        </p:spPr>
      </p:pic>
    </p:spTree>
    <p:extLst>
      <p:ext uri="{BB962C8B-B14F-4D97-AF65-F5344CB8AC3E}">
        <p14:creationId xmlns:p14="http://schemas.microsoft.com/office/powerpoint/2010/main" val="224258630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82338-3B56-58D2-3385-7C7ABE852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CD16E9E0-077D-5381-C7BC-A56E615EE5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en-US" altLang="zh-CN" dirty="0">
                <a:solidFill>
                  <a:srgbClr val="FFFF00"/>
                </a:solidFill>
              </a:rPr>
              <a:t>《</a:t>
            </a:r>
            <a:r>
              <a:rPr lang="zh-CN" altLang="en-US" dirty="0">
                <a:solidFill>
                  <a:srgbClr val="FFFF00"/>
                </a:solidFill>
              </a:rPr>
              <a:t>俱舍论</a:t>
            </a:r>
            <a:r>
              <a:rPr lang="en-US" altLang="zh-CN" dirty="0">
                <a:solidFill>
                  <a:srgbClr val="FFFF00"/>
                </a:solidFill>
              </a:rPr>
              <a:t>》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7F4B3D4-5176-F965-7EC9-0D9BC3C36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434" y="1022350"/>
            <a:ext cx="8928847" cy="5414309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zh-CN" sz="4000" dirty="0">
                <a:solidFill>
                  <a:schemeClr val="bg1"/>
                </a:solidFill>
                <a:latin typeface="+mn-ea"/>
              </a:rPr>
              <a:t>《</a:t>
            </a:r>
            <a:r>
              <a:rPr lang="zh-CN" altLang="en-US" sz="4000" dirty="0">
                <a:solidFill>
                  <a:schemeClr val="bg1"/>
                </a:solidFill>
                <a:latin typeface="+mn-ea"/>
              </a:rPr>
              <a:t>阿毗达磨俱舍论</a:t>
            </a:r>
            <a:r>
              <a:rPr lang="en-US" altLang="zh-CN" sz="4000" dirty="0">
                <a:solidFill>
                  <a:schemeClr val="bg1"/>
                </a:solidFill>
                <a:latin typeface="+mn-ea"/>
              </a:rPr>
              <a:t>》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sz="4000" dirty="0">
                <a:solidFill>
                  <a:schemeClr val="bg1"/>
                </a:solidFill>
                <a:latin typeface="+mn-ea"/>
              </a:rPr>
              <a:t>世亲菩萨造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sz="4000" dirty="0">
                <a:solidFill>
                  <a:schemeClr val="bg1"/>
                </a:solidFill>
                <a:latin typeface="+mn-ea"/>
              </a:rPr>
              <a:t>小乘的教法，佛教说一切有部论典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sz="4000" dirty="0">
                <a:solidFill>
                  <a:schemeClr val="bg1"/>
                </a:solidFill>
                <a:latin typeface="+mn-ea"/>
              </a:rPr>
              <a:t>有经有论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sz="4000" dirty="0">
                <a:solidFill>
                  <a:schemeClr val="bg1"/>
                </a:solidFill>
                <a:latin typeface="+mn-ea"/>
              </a:rPr>
              <a:t>如果我们通过菩提心摄受，</a:t>
            </a:r>
            <a:r>
              <a:rPr lang="en-US" altLang="zh-CN" sz="4000" dirty="0">
                <a:solidFill>
                  <a:schemeClr val="bg1"/>
                </a:solidFill>
                <a:latin typeface="+mn-ea"/>
              </a:rPr>
              <a:t>《</a:t>
            </a:r>
            <a:r>
              <a:rPr lang="zh-CN" altLang="en-US" sz="4000" dirty="0">
                <a:solidFill>
                  <a:schemeClr val="bg1"/>
                </a:solidFill>
                <a:latin typeface="+mn-ea"/>
              </a:rPr>
              <a:t>俱舍论</a:t>
            </a:r>
            <a:r>
              <a:rPr lang="en-US" altLang="zh-CN" sz="4000" dirty="0">
                <a:solidFill>
                  <a:schemeClr val="bg1"/>
                </a:solidFill>
                <a:latin typeface="+mn-ea"/>
              </a:rPr>
              <a:t>》</a:t>
            </a:r>
            <a:r>
              <a:rPr lang="zh-CN" altLang="en-US" sz="4000" dirty="0">
                <a:solidFill>
                  <a:schemeClr val="bg1"/>
                </a:solidFill>
                <a:latin typeface="+mn-ea"/>
              </a:rPr>
              <a:t>也可以变成大乘的教法，或者属于大乘教法的分支。（智诚堪布）</a:t>
            </a:r>
          </a:p>
        </p:txBody>
      </p:sp>
    </p:spTree>
    <p:extLst>
      <p:ext uri="{BB962C8B-B14F-4D97-AF65-F5344CB8AC3E}">
        <p14:creationId xmlns:p14="http://schemas.microsoft.com/office/powerpoint/2010/main" val="4689064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E9EA6-E582-9A63-F792-642C43785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C7D8F778-CF8F-0D84-9091-8A03DA6935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en-US" altLang="zh-CN" dirty="0">
                <a:solidFill>
                  <a:srgbClr val="FFFF00"/>
                </a:solidFill>
              </a:rPr>
              <a:t>《</a:t>
            </a:r>
            <a:r>
              <a:rPr lang="zh-CN" altLang="en-US" dirty="0">
                <a:solidFill>
                  <a:srgbClr val="FFFF00"/>
                </a:solidFill>
              </a:rPr>
              <a:t>俱舍论</a:t>
            </a:r>
            <a:r>
              <a:rPr lang="en-US" altLang="zh-CN" dirty="0">
                <a:solidFill>
                  <a:srgbClr val="FFFF00"/>
                </a:solidFill>
              </a:rPr>
              <a:t>》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6BD7261-D76D-8EAE-ADB5-DA3D94CAC5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434" y="1022350"/>
            <a:ext cx="8928847" cy="5414309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CN" altLang="en-US" sz="4000" dirty="0">
                <a:solidFill>
                  <a:schemeClr val="bg1"/>
                </a:solidFill>
                <a:latin typeface="+mj-lt"/>
              </a:rPr>
              <a:t>守戒具足闻思慧，极为精勤而修行。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sz="4000" dirty="0">
                <a:solidFill>
                  <a:schemeClr val="bg1"/>
                </a:solidFill>
                <a:latin typeface="+mj-lt"/>
              </a:rPr>
              <a:t>闻等所生一切慧，名二及义之有境。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sz="4000" dirty="0">
                <a:solidFill>
                  <a:schemeClr val="bg1"/>
                </a:solidFill>
                <a:latin typeface="+mj-lt"/>
              </a:rPr>
              <a:t>具身与心二远离，非不知足大贫欲，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sz="4000" dirty="0">
                <a:solidFill>
                  <a:schemeClr val="bg1"/>
                </a:solidFill>
                <a:latin typeface="+mj-lt"/>
              </a:rPr>
              <a:t>于得受爱不知足，未得贪求欲望大，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sz="4000" dirty="0">
                <a:solidFill>
                  <a:schemeClr val="bg1"/>
                </a:solidFill>
                <a:latin typeface="+mj-lt"/>
              </a:rPr>
              <a:t>相反彼之对治者，彼二界无垢摄。</a:t>
            </a:r>
          </a:p>
        </p:txBody>
      </p:sp>
    </p:spTree>
    <p:extLst>
      <p:ext uri="{BB962C8B-B14F-4D97-AF65-F5344CB8AC3E}">
        <p14:creationId xmlns:p14="http://schemas.microsoft.com/office/powerpoint/2010/main" val="426357989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4DE93F-9568-24C4-DCFD-032ED0004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FC583E4C-7888-8E77-4212-0AC56C1384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en-US" altLang="zh-CN" dirty="0">
                <a:solidFill>
                  <a:srgbClr val="FFFF00"/>
                </a:solidFill>
              </a:rPr>
              <a:t>《</a:t>
            </a:r>
            <a:r>
              <a:rPr lang="zh-CN" altLang="en-US" dirty="0">
                <a:solidFill>
                  <a:srgbClr val="FFFF00"/>
                </a:solidFill>
              </a:rPr>
              <a:t>俱舍论</a:t>
            </a:r>
            <a:r>
              <a:rPr lang="en-US" altLang="zh-CN" dirty="0">
                <a:solidFill>
                  <a:srgbClr val="FFFF00"/>
                </a:solidFill>
              </a:rPr>
              <a:t>》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7B3566-54BE-CA75-DB35-B2CDFD657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434" y="1022350"/>
            <a:ext cx="8928847" cy="5414309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CN" altLang="en-US" sz="4000" dirty="0">
                <a:solidFill>
                  <a:schemeClr val="bg1"/>
                </a:solidFill>
                <a:latin typeface="+mj-lt"/>
              </a:rPr>
              <a:t>即已成就寂止者，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sz="4000" dirty="0">
                <a:solidFill>
                  <a:schemeClr val="bg1"/>
                </a:solidFill>
                <a:latin typeface="+mj-lt"/>
              </a:rPr>
              <a:t>应当修持四念住（处），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sz="4000" dirty="0">
                <a:solidFill>
                  <a:schemeClr val="bg1"/>
                </a:solidFill>
                <a:latin typeface="+mj-lt"/>
              </a:rPr>
              <a:t>以自总相遍观察，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sz="4000" dirty="0">
                <a:solidFill>
                  <a:schemeClr val="bg1"/>
                </a:solidFill>
                <a:latin typeface="+mj-lt"/>
              </a:rPr>
              <a:t>一切身受心与法。</a:t>
            </a:r>
          </a:p>
        </p:txBody>
      </p:sp>
    </p:spTree>
    <p:extLst>
      <p:ext uri="{BB962C8B-B14F-4D97-AF65-F5344CB8AC3E}">
        <p14:creationId xmlns:p14="http://schemas.microsoft.com/office/powerpoint/2010/main" val="16949149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7C7F0-5BFB-65A5-1563-27BB94464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839EA1D8-F886-956C-314D-9636BE2378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en-US" altLang="zh-CN" dirty="0">
                <a:solidFill>
                  <a:srgbClr val="FFFF00"/>
                </a:solidFill>
              </a:rPr>
              <a:t>《</a:t>
            </a:r>
            <a:r>
              <a:rPr lang="zh-CN" altLang="en-US" dirty="0">
                <a:solidFill>
                  <a:srgbClr val="FFFF00"/>
                </a:solidFill>
              </a:rPr>
              <a:t>四念住</a:t>
            </a:r>
            <a:r>
              <a:rPr lang="en-US" altLang="zh-CN" dirty="0">
                <a:solidFill>
                  <a:srgbClr val="FFFF00"/>
                </a:solidFill>
              </a:rPr>
              <a:t>》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FEF1231-B25E-AFC9-E2B2-4D3469703E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88522"/>
            <a:ext cx="9144000" cy="55481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CN" altLang="en-US" sz="6600" dirty="0">
                <a:solidFill>
                  <a:schemeClr val="bg1"/>
                </a:solidFill>
                <a:latin typeface="+mj-lt"/>
              </a:rPr>
              <a:t>身不净</a:t>
            </a:r>
            <a:endParaRPr lang="en-US" altLang="zh-CN" sz="6600" dirty="0">
              <a:solidFill>
                <a:schemeClr val="bg1"/>
              </a:solidFill>
              <a:latin typeface="+mj-lt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6600" dirty="0">
                <a:solidFill>
                  <a:schemeClr val="bg1"/>
                </a:solidFill>
                <a:latin typeface="+mj-lt"/>
              </a:rPr>
              <a:t>受是苦</a:t>
            </a:r>
            <a:endParaRPr lang="en-US" altLang="zh-CN" sz="6600" dirty="0">
              <a:solidFill>
                <a:schemeClr val="bg1"/>
              </a:solidFill>
              <a:latin typeface="+mj-lt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6600" dirty="0">
                <a:solidFill>
                  <a:schemeClr val="bg1"/>
                </a:solidFill>
                <a:latin typeface="+mj-lt"/>
              </a:rPr>
              <a:t>心无常</a:t>
            </a:r>
            <a:endParaRPr lang="en-US" altLang="zh-CN" sz="6600" dirty="0">
              <a:solidFill>
                <a:schemeClr val="bg1"/>
              </a:solidFill>
              <a:latin typeface="+mj-lt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6600" dirty="0">
                <a:solidFill>
                  <a:schemeClr val="bg1"/>
                </a:solidFill>
                <a:latin typeface="+mj-lt"/>
              </a:rPr>
              <a:t>法无我</a:t>
            </a:r>
          </a:p>
        </p:txBody>
      </p:sp>
    </p:spTree>
    <p:extLst>
      <p:ext uri="{BB962C8B-B14F-4D97-AF65-F5344CB8AC3E}">
        <p14:creationId xmlns:p14="http://schemas.microsoft.com/office/powerpoint/2010/main" val="902999821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4E39B-7FF1-17F9-019B-854560C25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7ABE20AD-E2BD-A3F8-949F-63818DD0E4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en-US" altLang="zh-CN" dirty="0">
                <a:solidFill>
                  <a:srgbClr val="FFFF00"/>
                </a:solidFill>
              </a:rPr>
              <a:t>《</a:t>
            </a:r>
            <a:r>
              <a:rPr lang="zh-CN" altLang="en-US" dirty="0">
                <a:solidFill>
                  <a:srgbClr val="FFFF00"/>
                </a:solidFill>
              </a:rPr>
              <a:t>四法印</a:t>
            </a:r>
            <a:r>
              <a:rPr lang="en-US" altLang="zh-CN" dirty="0">
                <a:solidFill>
                  <a:srgbClr val="FFFF00"/>
                </a:solidFill>
              </a:rPr>
              <a:t>》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850BBFA-B84B-5731-6DB6-9CB1207B3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88522"/>
            <a:ext cx="9144000" cy="5548138"/>
          </a:xfrm>
        </p:spPr>
        <p:txBody>
          <a:bodyPr/>
          <a:lstStyle/>
          <a:p>
            <a:r>
              <a:rPr lang="zh-CN" altLang="en-US" sz="5400" dirty="0">
                <a:solidFill>
                  <a:schemeClr val="bg1"/>
                </a:solidFill>
              </a:rPr>
              <a:t>诸行无常：一切变化。</a:t>
            </a:r>
          </a:p>
          <a:p>
            <a:r>
              <a:rPr lang="zh-CN" altLang="en-US" sz="5400" dirty="0">
                <a:solidFill>
                  <a:schemeClr val="bg1"/>
                </a:solidFill>
              </a:rPr>
              <a:t>有漏皆苦：执著即苦。</a:t>
            </a:r>
          </a:p>
          <a:p>
            <a:r>
              <a:rPr lang="zh-CN" altLang="en-US" sz="5400" dirty="0">
                <a:solidFill>
                  <a:schemeClr val="bg1"/>
                </a:solidFill>
              </a:rPr>
              <a:t>诸法无我： 没有固定自我。</a:t>
            </a:r>
          </a:p>
          <a:p>
            <a:r>
              <a:rPr lang="zh-CN" altLang="en-US" sz="5400" dirty="0">
                <a:solidFill>
                  <a:schemeClr val="bg1"/>
                </a:solidFill>
              </a:rPr>
              <a:t>涅槃寂静： 烦恼断尽</a:t>
            </a:r>
          </a:p>
        </p:txBody>
      </p:sp>
    </p:spTree>
    <p:extLst>
      <p:ext uri="{BB962C8B-B14F-4D97-AF65-F5344CB8AC3E}">
        <p14:creationId xmlns:p14="http://schemas.microsoft.com/office/powerpoint/2010/main" val="1407883351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14D50-89FC-35B1-8688-1239D59AF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EBE9B3C9-2526-CE83-6380-E922807557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en-US" altLang="zh-CN" dirty="0">
                <a:solidFill>
                  <a:srgbClr val="FFFF00"/>
                </a:solidFill>
              </a:rPr>
              <a:t>《</a:t>
            </a:r>
            <a:r>
              <a:rPr lang="zh-CN" altLang="en-US" dirty="0">
                <a:solidFill>
                  <a:srgbClr val="FFFF00"/>
                </a:solidFill>
              </a:rPr>
              <a:t>大念处经</a:t>
            </a:r>
            <a:r>
              <a:rPr lang="en-US" altLang="zh-CN" dirty="0">
                <a:solidFill>
                  <a:srgbClr val="FFFF00"/>
                </a:solidFill>
              </a:rPr>
              <a:t>》(</a:t>
            </a:r>
            <a:r>
              <a:rPr lang="zh-CN" altLang="en-US" dirty="0">
                <a:solidFill>
                  <a:srgbClr val="FFFF00"/>
                </a:solidFill>
              </a:rPr>
              <a:t>南传小乘</a:t>
            </a:r>
            <a:r>
              <a:rPr lang="en-US" altLang="zh-CN" dirty="0">
                <a:solidFill>
                  <a:srgbClr val="FFFF00"/>
                </a:solidFill>
              </a:rPr>
              <a:t>)</a:t>
            </a:r>
            <a:endParaRPr lang="en-US" altLang="en-US" dirty="0">
              <a:solidFill>
                <a:srgbClr val="FFFF00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BBE8F61-5C43-4D9A-5534-186094294E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44628" y="1385404"/>
            <a:ext cx="9054743" cy="3314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538304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D115F-4F13-0C43-93BA-ADFDD8082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324D54F0-8366-8998-AED2-F054B30C10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en-US" altLang="zh-CN" dirty="0">
                <a:solidFill>
                  <a:srgbClr val="FFFF00"/>
                </a:solidFill>
              </a:rPr>
              <a:t>《</a:t>
            </a:r>
            <a:r>
              <a:rPr lang="zh-CN" altLang="en-US" dirty="0">
                <a:solidFill>
                  <a:srgbClr val="FFFF00"/>
                </a:solidFill>
              </a:rPr>
              <a:t>受正念</a:t>
            </a:r>
            <a:r>
              <a:rPr lang="en-US" altLang="zh-CN" dirty="0">
                <a:solidFill>
                  <a:srgbClr val="FFFF00"/>
                </a:solidFill>
              </a:rPr>
              <a:t>》</a:t>
            </a:r>
            <a:r>
              <a:rPr lang="zh-CN" altLang="en-US" dirty="0">
                <a:solidFill>
                  <a:srgbClr val="FFFF00"/>
                </a:solidFill>
              </a:rPr>
              <a:t>（南传小乘）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F942E01-4B41-4AD4-6D84-B53F7C26C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55" y="865240"/>
            <a:ext cx="8937522" cy="5856236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CN" altLang="en-US" dirty="0">
                <a:solidFill>
                  <a:schemeClr val="bg1"/>
                </a:solidFill>
              </a:rPr>
              <a:t>彼正感觉乐受时，心中了了分明，「我正感觉乐受」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dirty="0">
                <a:solidFill>
                  <a:schemeClr val="bg1"/>
                </a:solidFill>
              </a:rPr>
              <a:t>彼正感觉苦受时，心中了了分明，「我正感觉苦受」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dirty="0">
                <a:solidFill>
                  <a:schemeClr val="bg1"/>
                </a:solidFill>
              </a:rPr>
              <a:t>彼正感觉非苦非乐受时，心中了了分明，「我正感觉非苦非乐受」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dirty="0">
                <a:solidFill>
                  <a:schemeClr val="bg1"/>
                </a:solidFill>
              </a:rPr>
              <a:t>彼正感觉身体之乐受时，心中了了分明，「我正感觉身体之乐受」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dirty="0">
                <a:solidFill>
                  <a:schemeClr val="bg1"/>
                </a:solidFill>
              </a:rPr>
              <a:t>彼正感觉心灵之乐受时，心中了了分明，「我正感觉心灵之乐受」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957587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_activity xmlns="020d01c4-fc07-4183-a8df-06670c44934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A547AABC637B4FA1640CE615A86C9A" ma:contentTypeVersion="20" ma:contentTypeDescription="Create a new document." ma:contentTypeScope="" ma:versionID="7bf39be904bd2e3afacf6114dd62a431">
  <xsd:schema xmlns:xsd="http://www.w3.org/2001/XMLSchema" xmlns:xs="http://www.w3.org/2001/XMLSchema" xmlns:p="http://schemas.microsoft.com/office/2006/metadata/properties" xmlns:ns1="http://schemas.microsoft.com/sharepoint/v3" xmlns:ns3="020d01c4-fc07-4183-a8df-06670c449349" xmlns:ns4="16537e4f-4e34-4878-b050-f1a49e47c64b" targetNamespace="http://schemas.microsoft.com/office/2006/metadata/properties" ma:root="true" ma:fieldsID="2aae927ea29dd92d5ea1979cfaa7cf38" ns1:_="" ns3:_="" ns4:_="">
    <xsd:import namespace="http://schemas.microsoft.com/sharepoint/v3"/>
    <xsd:import namespace="020d01c4-fc07-4183-a8df-06670c449349"/>
    <xsd:import namespace="16537e4f-4e34-4878-b050-f1a49e47c64b"/>
    <xsd:element name="properties">
      <xsd:complexType>
        <xsd:sequence>
          <xsd:element name="documentManagement">
            <xsd:complexType>
              <xsd:all>
                <xsd:element ref="ns1:_ip_UnifiedCompliancePolicyProperties" minOccurs="0"/>
                <xsd:element ref="ns1:_ip_UnifiedCompliancePolicyUIAction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0d01c4-fc07-4183-a8df-06670c4493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_activity" ma:index="24" nillable="true" ma:displayName="_activity" ma:hidden="true" ma:internalName="_activity">
      <xsd:simpleType>
        <xsd:restriction base="dms:Note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6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537e4f-4e34-4878-b050-f1a49e47c64b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BCB26C-D5FE-4562-BD82-22F65A7E9807}">
  <ds:schemaRefs>
    <ds:schemaRef ds:uri="http://schemas.microsoft.com/sharepoint/v3"/>
    <ds:schemaRef ds:uri="http://www.w3.org/XML/1998/namespace"/>
    <ds:schemaRef ds:uri="http://schemas.openxmlformats.org/package/2006/metadata/core-properties"/>
    <ds:schemaRef ds:uri="http://purl.org/dc/terms/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16537e4f-4e34-4878-b050-f1a49e47c64b"/>
    <ds:schemaRef ds:uri="020d01c4-fc07-4183-a8df-06670c449349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724B88C-30DF-41EC-8506-492D77834F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20d01c4-fc07-4183-a8df-06670c449349"/>
    <ds:schemaRef ds:uri="16537e4f-4e34-4878-b050-f1a49e47c64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2A4E952-37DC-4D01-981B-BD08968E20C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12810</TotalTime>
  <Pages>0</Pages>
  <Words>908</Words>
  <Characters>0</Characters>
  <Application>Microsoft Office PowerPoint</Application>
  <DocSecurity>0</DocSecurity>
  <PresentationFormat>On-screen Show (4:3)</PresentationFormat>
  <Lines>0</Lines>
  <Paragraphs>79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SimSun</vt:lpstr>
      <vt:lpstr>system-ui</vt:lpstr>
      <vt:lpstr>Arial</vt:lpstr>
      <vt:lpstr>Calibri</vt:lpstr>
      <vt:lpstr>Office Theme</vt:lpstr>
      <vt:lpstr>1_Office Theme</vt:lpstr>
      <vt:lpstr>四圣谛详解-道谛</vt:lpstr>
      <vt:lpstr>PowerPoint Presentation</vt:lpstr>
      <vt:lpstr>《俱舍论》</vt:lpstr>
      <vt:lpstr>《俱舍论》</vt:lpstr>
      <vt:lpstr>《俱舍论》</vt:lpstr>
      <vt:lpstr>《四念住》</vt:lpstr>
      <vt:lpstr>《四法印》</vt:lpstr>
      <vt:lpstr>《大念处经》(南传小乘)</vt:lpstr>
      <vt:lpstr>《受正念》（南传小乘）</vt:lpstr>
      <vt:lpstr>《受念住》（北传？）</vt:lpstr>
      <vt:lpstr>《受念住》（大乘）</vt:lpstr>
      <vt:lpstr>《受念住》（大乘）</vt:lpstr>
      <vt:lpstr>《受念住》（大乘）</vt:lpstr>
      <vt:lpstr>比较</vt:lpstr>
      <vt:lpstr>思考题1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Henry Chen</dc:creator>
  <cp:lastModifiedBy>Henry Chen</cp:lastModifiedBy>
  <cp:revision>547</cp:revision>
  <dcterms:created xsi:type="dcterms:W3CDTF">2017-03-28T04:55:03Z</dcterms:created>
  <dcterms:modified xsi:type="dcterms:W3CDTF">2026-07-07T03:24:42Z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1033-10.2.0.5871</vt:lpwstr>
  </property>
  <property fmtid="{D5CDD505-2E9C-101B-9397-08002B2CF9AE}" pid="3" name="ContentTypeId">
    <vt:lpwstr>0x0101002FA547AABC637B4FA1640CE615A86C9A</vt:lpwstr>
  </property>
</Properties>
</file>