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  <p:sldMasterId id="2147483660" r:id="rId5"/>
  </p:sldMasterIdLst>
  <p:notesMasterIdLst>
    <p:notesMasterId r:id="rId21"/>
  </p:notesMasterIdLst>
  <p:sldIdLst>
    <p:sldId id="317" r:id="rId6"/>
    <p:sldId id="493" r:id="rId7"/>
    <p:sldId id="592" r:id="rId8"/>
    <p:sldId id="613" r:id="rId9"/>
    <p:sldId id="614" r:id="rId10"/>
    <p:sldId id="622" r:id="rId11"/>
    <p:sldId id="623" r:id="rId12"/>
    <p:sldId id="615" r:id="rId13"/>
    <p:sldId id="616" r:id="rId14"/>
    <p:sldId id="617" r:id="rId15"/>
    <p:sldId id="618" r:id="rId16"/>
    <p:sldId id="619" r:id="rId17"/>
    <p:sldId id="620" r:id="rId18"/>
    <p:sldId id="621" r:id="rId19"/>
    <p:sldId id="593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8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973DCC-9D36-4CFC-85C9-AC49205EC462}" v="43" dt="2026-08-15T22:15:45.4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 varScale="1">
        <p:scale>
          <a:sx n="84" d="100"/>
          <a:sy n="84" d="100"/>
        </p:scale>
        <p:origin x="1454" y="72"/>
      </p:cViewPr>
      <p:guideLst>
        <p:guide orient="horz" pos="2188"/>
        <p:guide pos="2880"/>
      </p:guideLst>
    </p:cSldViewPr>
  </p:slideViewPr>
  <p:outlineViewPr>
    <p:cViewPr>
      <p:scale>
        <a:sx n="33" d="100"/>
        <a:sy n="33" d="100"/>
      </p:scale>
      <p:origin x="0" y="47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7195"/>
    </p:cViewPr>
  </p:sorter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y Chen" userId="eea55edf-9d0e-4c54-9fc8-ec86869da3f7" providerId="ADAL" clId="{A7F95EF0-89B0-40D6-9F33-D74AA105E536}"/>
    <pc:docChg chg="undo custSel addSld delSld modSld sldOrd">
      <pc:chgData name="Henry Chen" userId="eea55edf-9d0e-4c54-9fc8-ec86869da3f7" providerId="ADAL" clId="{A7F95EF0-89B0-40D6-9F33-D74AA105E536}" dt="2026-08-15T22:16:52.547" v="1149" actId="20577"/>
      <pc:docMkLst>
        <pc:docMk/>
      </pc:docMkLst>
      <pc:sldChg chg="modSp mod">
        <pc:chgData name="Henry Chen" userId="eea55edf-9d0e-4c54-9fc8-ec86869da3f7" providerId="ADAL" clId="{A7F95EF0-89B0-40D6-9F33-D74AA105E536}" dt="2026-08-15T19:05:56.419" v="41" actId="20577"/>
        <pc:sldMkLst>
          <pc:docMk/>
          <pc:sldMk cId="0" sldId="317"/>
        </pc:sldMkLst>
        <pc:spChg chg="mod">
          <ac:chgData name="Henry Chen" userId="eea55edf-9d0e-4c54-9fc8-ec86869da3f7" providerId="ADAL" clId="{A7F95EF0-89B0-40D6-9F33-D74AA105E536}" dt="2026-08-15T19:05:56.419" v="41" actId="20577"/>
          <ac:spMkLst>
            <pc:docMk/>
            <pc:sldMk cId="0" sldId="317"/>
            <ac:spMk id="3074" creationId="{9C809084-9C2C-467A-A7C9-91757704D5D6}"/>
          </ac:spMkLst>
        </pc:spChg>
      </pc:sldChg>
      <pc:sldChg chg="modSp mod">
        <pc:chgData name="Henry Chen" userId="eea55edf-9d0e-4c54-9fc8-ec86869da3f7" providerId="ADAL" clId="{A7F95EF0-89B0-40D6-9F33-D74AA105E536}" dt="2026-08-15T20:51:55.134" v="287" actId="20577"/>
        <pc:sldMkLst>
          <pc:docMk/>
          <pc:sldMk cId="46890646" sldId="592"/>
        </pc:sldMkLst>
        <pc:spChg chg="mod">
          <ac:chgData name="Henry Chen" userId="eea55edf-9d0e-4c54-9fc8-ec86869da3f7" providerId="ADAL" clId="{A7F95EF0-89B0-40D6-9F33-D74AA105E536}" dt="2026-08-15T20:51:55.134" v="287" actId="20577"/>
          <ac:spMkLst>
            <pc:docMk/>
            <pc:sldMk cId="46890646" sldId="592"/>
            <ac:spMk id="2" creationId="{C7F4B3D4-5176-F965-7EC9-0D9BC3C36D05}"/>
          </ac:spMkLst>
        </pc:spChg>
        <pc:spChg chg="mod">
          <ac:chgData name="Henry Chen" userId="eea55edf-9d0e-4c54-9fc8-ec86869da3f7" providerId="ADAL" clId="{A7F95EF0-89B0-40D6-9F33-D74AA105E536}" dt="2026-08-15T20:46:50.891" v="245"/>
          <ac:spMkLst>
            <pc:docMk/>
            <pc:sldMk cId="46890646" sldId="592"/>
            <ac:spMk id="40962" creationId="{CD16E9E0-077D-5381-C7BC-A56E615EE517}"/>
          </ac:spMkLst>
        </pc:spChg>
      </pc:sldChg>
      <pc:sldChg chg="modSp mod">
        <pc:chgData name="Henry Chen" userId="eea55edf-9d0e-4c54-9fc8-ec86869da3f7" providerId="ADAL" clId="{A7F95EF0-89B0-40D6-9F33-D74AA105E536}" dt="2026-08-15T22:16:52.547" v="1149" actId="20577"/>
        <pc:sldMkLst>
          <pc:docMk/>
          <pc:sldMk cId="3751373842" sldId="593"/>
        </pc:sldMkLst>
        <pc:spChg chg="mod">
          <ac:chgData name="Henry Chen" userId="eea55edf-9d0e-4c54-9fc8-ec86869da3f7" providerId="ADAL" clId="{A7F95EF0-89B0-40D6-9F33-D74AA105E536}" dt="2026-08-15T22:16:52.547" v="1149" actId="20577"/>
          <ac:spMkLst>
            <pc:docMk/>
            <pc:sldMk cId="3751373842" sldId="593"/>
            <ac:spMk id="2" creationId="{8B2986F8-1864-871A-10D5-BDC65AAAA8CD}"/>
          </ac:spMkLst>
        </pc:spChg>
      </pc:sldChg>
      <pc:sldChg chg="del">
        <pc:chgData name="Henry Chen" userId="eea55edf-9d0e-4c54-9fc8-ec86869da3f7" providerId="ADAL" clId="{A7F95EF0-89B0-40D6-9F33-D74AA105E536}" dt="2026-08-15T20:56:38.184" v="380" actId="2696"/>
        <pc:sldMkLst>
          <pc:docMk/>
          <pc:sldMk cId="4070702971" sldId="605"/>
        </pc:sldMkLst>
      </pc:sldChg>
      <pc:sldChg chg="modSp del mod">
        <pc:chgData name="Henry Chen" userId="eea55edf-9d0e-4c54-9fc8-ec86869da3f7" providerId="ADAL" clId="{A7F95EF0-89B0-40D6-9F33-D74AA105E536}" dt="2026-08-15T20:56:32.734" v="378" actId="2696"/>
        <pc:sldMkLst>
          <pc:docMk/>
          <pc:sldMk cId="1266190500" sldId="607"/>
        </pc:sldMkLst>
        <pc:spChg chg="mod">
          <ac:chgData name="Henry Chen" userId="eea55edf-9d0e-4c54-9fc8-ec86869da3f7" providerId="ADAL" clId="{A7F95EF0-89B0-40D6-9F33-D74AA105E536}" dt="2026-08-15T20:47:35.221" v="251" actId="6549"/>
          <ac:spMkLst>
            <pc:docMk/>
            <pc:sldMk cId="1266190500" sldId="607"/>
            <ac:spMk id="40962" creationId="{826880C5-6897-47BD-C411-70B7273E7116}"/>
          </ac:spMkLst>
        </pc:spChg>
      </pc:sldChg>
      <pc:sldChg chg="del">
        <pc:chgData name="Henry Chen" userId="eea55edf-9d0e-4c54-9fc8-ec86869da3f7" providerId="ADAL" clId="{A7F95EF0-89B0-40D6-9F33-D74AA105E536}" dt="2026-08-15T20:56:35.103" v="379" actId="2696"/>
        <pc:sldMkLst>
          <pc:docMk/>
          <pc:sldMk cId="1718621201" sldId="608"/>
        </pc:sldMkLst>
      </pc:sldChg>
      <pc:sldChg chg="del">
        <pc:chgData name="Henry Chen" userId="eea55edf-9d0e-4c54-9fc8-ec86869da3f7" providerId="ADAL" clId="{A7F95EF0-89B0-40D6-9F33-D74AA105E536}" dt="2026-08-15T20:56:40.891" v="381" actId="2696"/>
        <pc:sldMkLst>
          <pc:docMk/>
          <pc:sldMk cId="553870020" sldId="609"/>
        </pc:sldMkLst>
      </pc:sldChg>
      <pc:sldChg chg="del">
        <pc:chgData name="Henry Chen" userId="eea55edf-9d0e-4c54-9fc8-ec86869da3f7" providerId="ADAL" clId="{A7F95EF0-89B0-40D6-9F33-D74AA105E536}" dt="2026-08-15T20:56:43.115" v="382" actId="2696"/>
        <pc:sldMkLst>
          <pc:docMk/>
          <pc:sldMk cId="942622149" sldId="610"/>
        </pc:sldMkLst>
      </pc:sldChg>
      <pc:sldChg chg="del">
        <pc:chgData name="Henry Chen" userId="eea55edf-9d0e-4c54-9fc8-ec86869da3f7" providerId="ADAL" clId="{A7F95EF0-89B0-40D6-9F33-D74AA105E536}" dt="2026-08-15T20:56:45.435" v="383" actId="2696"/>
        <pc:sldMkLst>
          <pc:docMk/>
          <pc:sldMk cId="2953886904" sldId="611"/>
        </pc:sldMkLst>
      </pc:sldChg>
      <pc:sldChg chg="del">
        <pc:chgData name="Henry Chen" userId="eea55edf-9d0e-4c54-9fc8-ec86869da3f7" providerId="ADAL" clId="{A7F95EF0-89B0-40D6-9F33-D74AA105E536}" dt="2026-08-15T20:56:48.455" v="384" actId="2696"/>
        <pc:sldMkLst>
          <pc:docMk/>
          <pc:sldMk cId="4122611754" sldId="612"/>
        </pc:sldMkLst>
      </pc:sldChg>
      <pc:sldChg chg="modSp add mod">
        <pc:chgData name="Henry Chen" userId="eea55edf-9d0e-4c54-9fc8-ec86869da3f7" providerId="ADAL" clId="{A7F95EF0-89B0-40D6-9F33-D74AA105E536}" dt="2026-08-15T21:10:01.986" v="468" actId="255"/>
        <pc:sldMkLst>
          <pc:docMk/>
          <pc:sldMk cId="3089608876" sldId="613"/>
        </pc:sldMkLst>
        <pc:spChg chg="mod">
          <ac:chgData name="Henry Chen" userId="eea55edf-9d0e-4c54-9fc8-ec86869da3f7" providerId="ADAL" clId="{A7F95EF0-89B0-40D6-9F33-D74AA105E536}" dt="2026-08-15T21:10:01.986" v="468" actId="255"/>
          <ac:spMkLst>
            <pc:docMk/>
            <pc:sldMk cId="3089608876" sldId="613"/>
            <ac:spMk id="2" creationId="{1E80369A-BE87-086F-96C1-16C7D5B69591}"/>
          </ac:spMkLst>
        </pc:spChg>
        <pc:spChg chg="mod">
          <ac:chgData name="Henry Chen" userId="eea55edf-9d0e-4c54-9fc8-ec86869da3f7" providerId="ADAL" clId="{A7F95EF0-89B0-40D6-9F33-D74AA105E536}" dt="2026-08-15T20:52:54.292" v="330" actId="20577"/>
          <ac:spMkLst>
            <pc:docMk/>
            <pc:sldMk cId="3089608876" sldId="613"/>
            <ac:spMk id="40962" creationId="{FA144D49-44EA-ABDA-5C8F-6054DB4AA98F}"/>
          </ac:spMkLst>
        </pc:spChg>
      </pc:sldChg>
      <pc:sldChg chg="modSp add mod">
        <pc:chgData name="Henry Chen" userId="eea55edf-9d0e-4c54-9fc8-ec86869da3f7" providerId="ADAL" clId="{A7F95EF0-89B0-40D6-9F33-D74AA105E536}" dt="2026-08-15T21:37:42.606" v="590" actId="255"/>
        <pc:sldMkLst>
          <pc:docMk/>
          <pc:sldMk cId="2521533076" sldId="614"/>
        </pc:sldMkLst>
        <pc:spChg chg="mod">
          <ac:chgData name="Henry Chen" userId="eea55edf-9d0e-4c54-9fc8-ec86869da3f7" providerId="ADAL" clId="{A7F95EF0-89B0-40D6-9F33-D74AA105E536}" dt="2026-08-15T21:37:42.606" v="590" actId="255"/>
          <ac:spMkLst>
            <pc:docMk/>
            <pc:sldMk cId="2521533076" sldId="614"/>
            <ac:spMk id="2" creationId="{B9C4703B-7BAA-0DB4-0E87-9130AE1C0D62}"/>
          </ac:spMkLst>
        </pc:spChg>
        <pc:spChg chg="mod">
          <ac:chgData name="Henry Chen" userId="eea55edf-9d0e-4c54-9fc8-ec86869da3f7" providerId="ADAL" clId="{A7F95EF0-89B0-40D6-9F33-D74AA105E536}" dt="2026-08-15T20:58:40.843" v="403" actId="20577"/>
          <ac:spMkLst>
            <pc:docMk/>
            <pc:sldMk cId="2521533076" sldId="614"/>
            <ac:spMk id="40962" creationId="{B93912EF-7994-168C-B565-6DC6972DF053}"/>
          </ac:spMkLst>
        </pc:spChg>
      </pc:sldChg>
      <pc:sldChg chg="addSp modSp add mod">
        <pc:chgData name="Henry Chen" userId="eea55edf-9d0e-4c54-9fc8-ec86869da3f7" providerId="ADAL" clId="{A7F95EF0-89B0-40D6-9F33-D74AA105E536}" dt="2026-08-15T21:16:23.029" v="506" actId="20577"/>
        <pc:sldMkLst>
          <pc:docMk/>
          <pc:sldMk cId="593206389" sldId="615"/>
        </pc:sldMkLst>
        <pc:spChg chg="mod">
          <ac:chgData name="Henry Chen" userId="eea55edf-9d0e-4c54-9fc8-ec86869da3f7" providerId="ADAL" clId="{A7F95EF0-89B0-40D6-9F33-D74AA105E536}" dt="2026-08-15T21:13:13.783" v="470" actId="6549"/>
          <ac:spMkLst>
            <pc:docMk/>
            <pc:sldMk cId="593206389" sldId="615"/>
            <ac:spMk id="2" creationId="{34D682F4-4369-C956-E32A-D164EFDD7500}"/>
          </ac:spMkLst>
        </pc:spChg>
        <pc:spChg chg="mod">
          <ac:chgData name="Henry Chen" userId="eea55edf-9d0e-4c54-9fc8-ec86869da3f7" providerId="ADAL" clId="{A7F95EF0-89B0-40D6-9F33-D74AA105E536}" dt="2026-08-15T21:16:23.029" v="506" actId="20577"/>
          <ac:spMkLst>
            <pc:docMk/>
            <pc:sldMk cId="593206389" sldId="615"/>
            <ac:spMk id="40962" creationId="{826B1115-7277-175E-FEE7-0ED23C774548}"/>
          </ac:spMkLst>
        </pc:spChg>
        <pc:picChg chg="add mod">
          <ac:chgData name="Henry Chen" userId="eea55edf-9d0e-4c54-9fc8-ec86869da3f7" providerId="ADAL" clId="{A7F95EF0-89B0-40D6-9F33-D74AA105E536}" dt="2026-08-15T21:15:53.363" v="473" actId="1076"/>
          <ac:picMkLst>
            <pc:docMk/>
            <pc:sldMk cId="593206389" sldId="615"/>
            <ac:picMk id="4" creationId="{41128EB9-3C95-3705-A42B-49DB8DC54E65}"/>
          </ac:picMkLst>
        </pc:picChg>
      </pc:sldChg>
      <pc:sldChg chg="addSp delSp modSp add mod">
        <pc:chgData name="Henry Chen" userId="eea55edf-9d0e-4c54-9fc8-ec86869da3f7" providerId="ADAL" clId="{A7F95EF0-89B0-40D6-9F33-D74AA105E536}" dt="2026-08-15T21:20:11.194" v="511" actId="1076"/>
        <pc:sldMkLst>
          <pc:docMk/>
          <pc:sldMk cId="1579181980" sldId="616"/>
        </pc:sldMkLst>
        <pc:picChg chg="del">
          <ac:chgData name="Henry Chen" userId="eea55edf-9d0e-4c54-9fc8-ec86869da3f7" providerId="ADAL" clId="{A7F95EF0-89B0-40D6-9F33-D74AA105E536}" dt="2026-08-15T21:19:02.557" v="508" actId="478"/>
          <ac:picMkLst>
            <pc:docMk/>
            <pc:sldMk cId="1579181980" sldId="616"/>
            <ac:picMk id="4" creationId="{43C01E7C-8A14-4BDF-FC23-4B2290A35B65}"/>
          </ac:picMkLst>
        </pc:picChg>
        <pc:picChg chg="add mod">
          <ac:chgData name="Henry Chen" userId="eea55edf-9d0e-4c54-9fc8-ec86869da3f7" providerId="ADAL" clId="{A7F95EF0-89B0-40D6-9F33-D74AA105E536}" dt="2026-08-15T21:20:11.194" v="511" actId="1076"/>
          <ac:picMkLst>
            <pc:docMk/>
            <pc:sldMk cId="1579181980" sldId="616"/>
            <ac:picMk id="5" creationId="{B058DAE6-5486-C188-3592-9D8AEA20F0EF}"/>
          </ac:picMkLst>
        </pc:picChg>
      </pc:sldChg>
      <pc:sldChg chg="addSp delSp modSp add mod">
        <pc:chgData name="Henry Chen" userId="eea55edf-9d0e-4c54-9fc8-ec86869da3f7" providerId="ADAL" clId="{A7F95EF0-89B0-40D6-9F33-D74AA105E536}" dt="2026-08-15T21:21:01.689" v="516" actId="1076"/>
        <pc:sldMkLst>
          <pc:docMk/>
          <pc:sldMk cId="3975275101" sldId="617"/>
        </pc:sldMkLst>
        <pc:picChg chg="add mod">
          <ac:chgData name="Henry Chen" userId="eea55edf-9d0e-4c54-9fc8-ec86869da3f7" providerId="ADAL" clId="{A7F95EF0-89B0-40D6-9F33-D74AA105E536}" dt="2026-08-15T21:21:01.689" v="516" actId="1076"/>
          <ac:picMkLst>
            <pc:docMk/>
            <pc:sldMk cId="3975275101" sldId="617"/>
            <ac:picMk id="4" creationId="{37998BA9-19FC-A852-D24A-B53B031EA4CC}"/>
          </ac:picMkLst>
        </pc:picChg>
        <pc:picChg chg="del">
          <ac:chgData name="Henry Chen" userId="eea55edf-9d0e-4c54-9fc8-ec86869da3f7" providerId="ADAL" clId="{A7F95EF0-89B0-40D6-9F33-D74AA105E536}" dt="2026-08-15T21:20:41.994" v="513" actId="478"/>
          <ac:picMkLst>
            <pc:docMk/>
            <pc:sldMk cId="3975275101" sldId="617"/>
            <ac:picMk id="5" creationId="{5ECE0530-9F0E-751D-8689-0F9083CACB54}"/>
          </ac:picMkLst>
        </pc:picChg>
      </pc:sldChg>
      <pc:sldChg chg="add del">
        <pc:chgData name="Henry Chen" userId="eea55edf-9d0e-4c54-9fc8-ec86869da3f7" providerId="ADAL" clId="{A7F95EF0-89B0-40D6-9F33-D74AA105E536}" dt="2026-08-15T21:21:47.244" v="518" actId="47"/>
        <pc:sldMkLst>
          <pc:docMk/>
          <pc:sldMk cId="1615097050" sldId="618"/>
        </pc:sldMkLst>
      </pc:sldChg>
      <pc:sldChg chg="addSp delSp modSp add mod">
        <pc:chgData name="Henry Chen" userId="eea55edf-9d0e-4c54-9fc8-ec86869da3f7" providerId="ADAL" clId="{A7F95EF0-89B0-40D6-9F33-D74AA105E536}" dt="2026-08-15T21:22:34.245" v="531" actId="1076"/>
        <pc:sldMkLst>
          <pc:docMk/>
          <pc:sldMk cId="3736173863" sldId="618"/>
        </pc:sldMkLst>
        <pc:spChg chg="mod">
          <ac:chgData name="Henry Chen" userId="eea55edf-9d0e-4c54-9fc8-ec86869da3f7" providerId="ADAL" clId="{A7F95EF0-89B0-40D6-9F33-D74AA105E536}" dt="2026-08-15T21:22:05.324" v="527" actId="20577"/>
          <ac:spMkLst>
            <pc:docMk/>
            <pc:sldMk cId="3736173863" sldId="618"/>
            <ac:spMk id="40962" creationId="{013D2A88-C755-D08F-8FF8-9FA2A52F5EDF}"/>
          </ac:spMkLst>
        </pc:spChg>
        <pc:picChg chg="del">
          <ac:chgData name="Henry Chen" userId="eea55edf-9d0e-4c54-9fc8-ec86869da3f7" providerId="ADAL" clId="{A7F95EF0-89B0-40D6-9F33-D74AA105E536}" dt="2026-08-15T21:22:10.532" v="528" actId="478"/>
          <ac:picMkLst>
            <pc:docMk/>
            <pc:sldMk cId="3736173863" sldId="618"/>
            <ac:picMk id="4" creationId="{89F0017D-B31B-4B88-BD53-C293566DE858}"/>
          </ac:picMkLst>
        </pc:picChg>
        <pc:picChg chg="add mod">
          <ac:chgData name="Henry Chen" userId="eea55edf-9d0e-4c54-9fc8-ec86869da3f7" providerId="ADAL" clId="{A7F95EF0-89B0-40D6-9F33-D74AA105E536}" dt="2026-08-15T21:22:34.245" v="531" actId="1076"/>
          <ac:picMkLst>
            <pc:docMk/>
            <pc:sldMk cId="3736173863" sldId="618"/>
            <ac:picMk id="5" creationId="{33069D92-8E8B-A502-3903-0C20702B07C3}"/>
          </ac:picMkLst>
        </pc:picChg>
      </pc:sldChg>
      <pc:sldChg chg="addSp delSp modSp add del mod">
        <pc:chgData name="Henry Chen" userId="eea55edf-9d0e-4c54-9fc8-ec86869da3f7" providerId="ADAL" clId="{A7F95EF0-89B0-40D6-9F33-D74AA105E536}" dt="2026-08-15T21:33:12.065" v="554" actId="20577"/>
        <pc:sldMkLst>
          <pc:docMk/>
          <pc:sldMk cId="2729431728" sldId="619"/>
        </pc:sldMkLst>
        <pc:spChg chg="mod">
          <ac:chgData name="Henry Chen" userId="eea55edf-9d0e-4c54-9fc8-ec86869da3f7" providerId="ADAL" clId="{A7F95EF0-89B0-40D6-9F33-D74AA105E536}" dt="2026-08-15T21:33:12.065" v="554" actId="20577"/>
          <ac:spMkLst>
            <pc:docMk/>
            <pc:sldMk cId="2729431728" sldId="619"/>
            <ac:spMk id="40962" creationId="{CA30D912-21F1-92A3-D14A-B7F5E88186C6}"/>
          </ac:spMkLst>
        </pc:spChg>
        <pc:picChg chg="add mod">
          <ac:chgData name="Henry Chen" userId="eea55edf-9d0e-4c54-9fc8-ec86869da3f7" providerId="ADAL" clId="{A7F95EF0-89B0-40D6-9F33-D74AA105E536}" dt="2026-08-15T21:23:51.829" v="544" actId="14100"/>
          <ac:picMkLst>
            <pc:docMk/>
            <pc:sldMk cId="2729431728" sldId="619"/>
            <ac:picMk id="4" creationId="{95165222-65C0-1656-1CEE-95A1E1A0FB5A}"/>
          </ac:picMkLst>
        </pc:picChg>
        <pc:picChg chg="del">
          <ac:chgData name="Henry Chen" userId="eea55edf-9d0e-4c54-9fc8-ec86869da3f7" providerId="ADAL" clId="{A7F95EF0-89B0-40D6-9F33-D74AA105E536}" dt="2026-08-15T21:23:43.029" v="540" actId="478"/>
          <ac:picMkLst>
            <pc:docMk/>
            <pc:sldMk cId="2729431728" sldId="619"/>
            <ac:picMk id="5" creationId="{A705F2CE-21C0-57EA-B4C3-4E7612911E23}"/>
          </ac:picMkLst>
        </pc:picChg>
      </pc:sldChg>
      <pc:sldChg chg="addSp delSp modSp add mod">
        <pc:chgData name="Henry Chen" userId="eea55edf-9d0e-4c54-9fc8-ec86869da3f7" providerId="ADAL" clId="{A7F95EF0-89B0-40D6-9F33-D74AA105E536}" dt="2026-08-15T21:34:00.830" v="565" actId="1076"/>
        <pc:sldMkLst>
          <pc:docMk/>
          <pc:sldMk cId="3887916484" sldId="620"/>
        </pc:sldMkLst>
        <pc:spChg chg="mod">
          <ac:chgData name="Henry Chen" userId="eea55edf-9d0e-4c54-9fc8-ec86869da3f7" providerId="ADAL" clId="{A7F95EF0-89B0-40D6-9F33-D74AA105E536}" dt="2026-08-15T21:33:24.130" v="560" actId="20577"/>
          <ac:spMkLst>
            <pc:docMk/>
            <pc:sldMk cId="3887916484" sldId="620"/>
            <ac:spMk id="40962" creationId="{E7E0ABFB-1717-B31C-33A7-8C9BC1AA2397}"/>
          </ac:spMkLst>
        </pc:spChg>
        <pc:picChg chg="del">
          <ac:chgData name="Henry Chen" userId="eea55edf-9d0e-4c54-9fc8-ec86869da3f7" providerId="ADAL" clId="{A7F95EF0-89B0-40D6-9F33-D74AA105E536}" dt="2026-08-15T21:33:51.289" v="561" actId="478"/>
          <ac:picMkLst>
            <pc:docMk/>
            <pc:sldMk cId="3887916484" sldId="620"/>
            <ac:picMk id="4" creationId="{2D07381F-7879-3889-ED2D-9E3CF6E0A7F8}"/>
          </ac:picMkLst>
        </pc:picChg>
        <pc:picChg chg="add mod">
          <ac:chgData name="Henry Chen" userId="eea55edf-9d0e-4c54-9fc8-ec86869da3f7" providerId="ADAL" clId="{A7F95EF0-89B0-40D6-9F33-D74AA105E536}" dt="2026-08-15T21:34:00.830" v="565" actId="1076"/>
          <ac:picMkLst>
            <pc:docMk/>
            <pc:sldMk cId="3887916484" sldId="620"/>
            <ac:picMk id="5" creationId="{A92F6C60-E757-61BA-EA19-52D56FFC9CA9}"/>
          </ac:picMkLst>
        </pc:picChg>
      </pc:sldChg>
      <pc:sldChg chg="addSp delSp modSp add mod ord">
        <pc:chgData name="Henry Chen" userId="eea55edf-9d0e-4c54-9fc8-ec86869da3f7" providerId="ADAL" clId="{A7F95EF0-89B0-40D6-9F33-D74AA105E536}" dt="2026-08-15T21:52:30.419" v="687" actId="20577"/>
        <pc:sldMkLst>
          <pc:docMk/>
          <pc:sldMk cId="1798743775" sldId="621"/>
        </pc:sldMkLst>
        <pc:spChg chg="mod">
          <ac:chgData name="Henry Chen" userId="eea55edf-9d0e-4c54-9fc8-ec86869da3f7" providerId="ADAL" clId="{A7F95EF0-89B0-40D6-9F33-D74AA105E536}" dt="2026-08-15T21:52:30.419" v="687" actId="20577"/>
          <ac:spMkLst>
            <pc:docMk/>
            <pc:sldMk cId="1798743775" sldId="621"/>
            <ac:spMk id="40962" creationId="{DCED9D07-F5D3-3DE6-D307-13F15321D474}"/>
          </ac:spMkLst>
        </pc:spChg>
        <pc:picChg chg="del">
          <ac:chgData name="Henry Chen" userId="eea55edf-9d0e-4c54-9fc8-ec86869da3f7" providerId="ADAL" clId="{A7F95EF0-89B0-40D6-9F33-D74AA105E536}" dt="2026-08-15T21:29:31.385" v="547" actId="478"/>
          <ac:picMkLst>
            <pc:docMk/>
            <pc:sldMk cId="1798743775" sldId="621"/>
            <ac:picMk id="4" creationId="{ED25FC4E-2F0C-FA23-3C70-2C7D7A5C227F}"/>
          </ac:picMkLst>
        </pc:picChg>
        <pc:picChg chg="add del mod">
          <ac:chgData name="Henry Chen" userId="eea55edf-9d0e-4c54-9fc8-ec86869da3f7" providerId="ADAL" clId="{A7F95EF0-89B0-40D6-9F33-D74AA105E536}" dt="2026-08-15T21:50:23.670" v="665" actId="478"/>
          <ac:picMkLst>
            <pc:docMk/>
            <pc:sldMk cId="1798743775" sldId="621"/>
            <ac:picMk id="5" creationId="{18FF13F1-312A-3036-FDFC-932669BAB58B}"/>
          </ac:picMkLst>
        </pc:picChg>
        <pc:picChg chg="add mod">
          <ac:chgData name="Henry Chen" userId="eea55edf-9d0e-4c54-9fc8-ec86869da3f7" providerId="ADAL" clId="{A7F95EF0-89B0-40D6-9F33-D74AA105E536}" dt="2026-08-15T21:50:40.688" v="671" actId="1076"/>
          <ac:picMkLst>
            <pc:docMk/>
            <pc:sldMk cId="1798743775" sldId="621"/>
            <ac:picMk id="7" creationId="{89B26FAD-6208-1967-6D60-4DDC2FA854EE}"/>
          </ac:picMkLst>
        </pc:picChg>
      </pc:sldChg>
      <pc:sldChg chg="modSp add mod">
        <pc:chgData name="Henry Chen" userId="eea55edf-9d0e-4c54-9fc8-ec86869da3f7" providerId="ADAL" clId="{A7F95EF0-89B0-40D6-9F33-D74AA105E536}" dt="2026-08-15T21:53:28.942" v="703" actId="20577"/>
        <pc:sldMkLst>
          <pc:docMk/>
          <pc:sldMk cId="183135933" sldId="622"/>
        </pc:sldMkLst>
        <pc:spChg chg="mod">
          <ac:chgData name="Henry Chen" userId="eea55edf-9d0e-4c54-9fc8-ec86869da3f7" providerId="ADAL" clId="{A7F95EF0-89B0-40D6-9F33-D74AA105E536}" dt="2026-08-15T21:53:28.942" v="703" actId="20577"/>
          <ac:spMkLst>
            <pc:docMk/>
            <pc:sldMk cId="183135933" sldId="622"/>
            <ac:spMk id="2" creationId="{A03D474A-93DC-4A7B-D0A8-A91707B1B358}"/>
          </ac:spMkLst>
        </pc:spChg>
      </pc:sldChg>
      <pc:sldChg chg="modSp add mod">
        <pc:chgData name="Henry Chen" userId="eea55edf-9d0e-4c54-9fc8-ec86869da3f7" providerId="ADAL" clId="{A7F95EF0-89B0-40D6-9F33-D74AA105E536}" dt="2026-08-15T22:09:08.621" v="954" actId="255"/>
        <pc:sldMkLst>
          <pc:docMk/>
          <pc:sldMk cId="1955443686" sldId="623"/>
        </pc:sldMkLst>
        <pc:spChg chg="mod">
          <ac:chgData name="Henry Chen" userId="eea55edf-9d0e-4c54-9fc8-ec86869da3f7" providerId="ADAL" clId="{A7F95EF0-89B0-40D6-9F33-D74AA105E536}" dt="2026-08-15T22:09:08.621" v="954" actId="255"/>
          <ac:spMkLst>
            <pc:docMk/>
            <pc:sldMk cId="1955443686" sldId="623"/>
            <ac:spMk id="2" creationId="{E5C3AB42-949E-6CD0-D65E-E65EAB48EB0F}"/>
          </ac:spMkLst>
        </pc:spChg>
        <pc:spChg chg="mod">
          <ac:chgData name="Henry Chen" userId="eea55edf-9d0e-4c54-9fc8-ec86869da3f7" providerId="ADAL" clId="{A7F95EF0-89B0-40D6-9F33-D74AA105E536}" dt="2026-08-15T22:03:09.234" v="731" actId="20577"/>
          <ac:spMkLst>
            <pc:docMk/>
            <pc:sldMk cId="1955443686" sldId="623"/>
            <ac:spMk id="40962" creationId="{C66ECCBC-5430-418B-AC37-D44D5703B4CA}"/>
          </ac:spMkLst>
        </pc:spChg>
      </pc:sldChg>
    </pc:docChg>
  </pc:docChgLst>
  <pc:docChgLst>
    <pc:chgData name="Henry Chen" userId="eea55edf-9d0e-4c54-9fc8-ec86869da3f7" providerId="ADAL" clId="{0E5BF79D-CBF2-42DE-B00A-B376789B8F08}"/>
    <pc:docChg chg="undo custSel addSld delSld modSld sldOrd">
      <pc:chgData name="Henry Chen" userId="eea55edf-9d0e-4c54-9fc8-ec86869da3f7" providerId="ADAL" clId="{0E5BF79D-CBF2-42DE-B00A-B376789B8F08}" dt="2026-08-06T02:46:46.374" v="868" actId="5793"/>
      <pc:docMkLst>
        <pc:docMk/>
      </pc:docMkLst>
      <pc:sldChg chg="modSp add del mod">
        <pc:chgData name="Henry Chen" userId="eea55edf-9d0e-4c54-9fc8-ec86869da3f7" providerId="ADAL" clId="{0E5BF79D-CBF2-42DE-B00A-B376789B8F08}" dt="2026-08-06T01:19:00.305" v="397" actId="47"/>
        <pc:sldMkLst>
          <pc:docMk/>
          <pc:sldMk cId="46890646" sldId="592"/>
        </pc:sldMkLst>
        <pc:spChg chg="mod">
          <ac:chgData name="Henry Chen" userId="eea55edf-9d0e-4c54-9fc8-ec86869da3f7" providerId="ADAL" clId="{0E5BF79D-CBF2-42DE-B00A-B376789B8F08}" dt="2026-08-06T00:55:37.636" v="7" actId="255"/>
          <ac:spMkLst>
            <pc:docMk/>
            <pc:sldMk cId="46890646" sldId="592"/>
            <ac:spMk id="2" creationId="{C7F4B3D4-5176-F965-7EC9-0D9BC3C36D05}"/>
          </ac:spMkLst>
        </pc:spChg>
      </pc:sldChg>
      <pc:sldChg chg="modSp add del mod">
        <pc:chgData name="Henry Chen" userId="eea55edf-9d0e-4c54-9fc8-ec86869da3f7" providerId="ADAL" clId="{0E5BF79D-CBF2-42DE-B00A-B376789B8F08}" dt="2026-08-06T01:42:32.679" v="756" actId="20577"/>
        <pc:sldMkLst>
          <pc:docMk/>
          <pc:sldMk cId="3751373842" sldId="593"/>
        </pc:sldMkLst>
        <pc:spChg chg="mod">
          <ac:chgData name="Henry Chen" userId="eea55edf-9d0e-4c54-9fc8-ec86869da3f7" providerId="ADAL" clId="{0E5BF79D-CBF2-42DE-B00A-B376789B8F08}" dt="2026-08-06T01:32:10.123" v="755" actId="20577"/>
          <ac:spMkLst>
            <pc:docMk/>
            <pc:sldMk cId="3751373842" sldId="593"/>
            <ac:spMk id="2" creationId="{8B2986F8-1864-871A-10D5-BDC65AAAA8CD}"/>
          </ac:spMkLst>
        </pc:spChg>
        <pc:spChg chg="mod">
          <ac:chgData name="Henry Chen" userId="eea55edf-9d0e-4c54-9fc8-ec86869da3f7" providerId="ADAL" clId="{0E5BF79D-CBF2-42DE-B00A-B376789B8F08}" dt="2026-08-06T01:42:32.679" v="756" actId="20577"/>
          <ac:spMkLst>
            <pc:docMk/>
            <pc:sldMk cId="3751373842" sldId="593"/>
            <ac:spMk id="40962" creationId="{9030DF38-2E49-D78D-B926-2FA9A2A22E8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70ECDD4-8550-4791-8DF7-7846618243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FBC688-001D-40EC-89ED-35ADAA81C71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03F92D7-C7DB-437A-806E-8C3EE2387A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401A532-EE1C-4E97-B284-261EEF028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65F96-CF9F-4BFD-AD4D-0DE2ED8D83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ED31B9-34C7-49B2-8AA3-D4963605FE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fld id="{F30D01FB-2EB2-4E26-8A23-90D6ADABC1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486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006B3-A099-CF9D-B941-50F82DDA5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6A7CA1-FC38-F70F-9795-83A3DC7907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04048F-8BE2-9339-1FC6-CBADB23656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CAC61-AFDE-189B-23F2-F0C1EE5F8C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3846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52D78-B5DF-578E-2C1E-F80809A04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DFB247-A478-A0A4-0379-89F9B9E77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314E40-62A7-2294-B47F-0E2FE44CE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28179-8DBD-1CBD-0351-FACC94CD4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400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E33B5-B13D-E0A5-76BA-107571632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839F73-D7CB-5C8F-0A77-CD005BF93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CFAFDE-5495-5840-61E8-F801D618C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92451-6212-7720-C468-FE54DF305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8126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905F1-4EC4-7D96-714B-530E6F3C6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0AE866-4E84-F665-6A1A-A42430E60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AE09E0-EADB-E8A5-D265-4BB395C5C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5AB21-4AEC-A22E-81AC-789D90C925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7056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0B94A-E2B5-64D1-6CCB-682935154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C3D320-D710-B781-067E-B47BF844C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92F4A0-1EE0-48AC-EC89-4B8BFE6B7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157D3-A094-E10F-4BB5-2F2C8D3D8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690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4ED12-A0E1-AF8B-450A-344E43426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02F5C9-2198-FA3F-3A1C-5E387ABA3E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F1B1B7-E79F-EA6D-66B0-A776EEEBC4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56032-74EB-BBAF-2204-F351A3FFBA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095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60D14-9A0D-A1A8-21F9-75E2262B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76B25-E32E-2047-0A06-6551C8CB4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050A2D-62CE-6C8A-1E2D-F5882461FB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09308-62B0-21A8-C4B0-BA43FC2FA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5346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74D3C-008A-F157-BAD2-BB54370F6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772C6A-9174-75DA-3C3B-F785545E4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235659-ACE1-0CAB-48C3-CDFD6A00F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BF448-F8D2-F750-CE85-E80908ACC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099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2AFA1-2204-E32D-7640-107F617CA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F0EBFB-FAF9-FBCB-7A8F-A618CD1A0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F38203-3936-9800-C8B4-7474955FC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6A996-3096-1504-1885-00C3C0897C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006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B0FB2-E49C-3143-A9B1-0D60A8327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C59B9D-33A7-E6EB-C33B-7445B8837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B97E-4F55-0853-EEFA-CDB0BF30CF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980BD-3416-0090-560F-F3E2E292E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571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863C9-57CE-D0D8-C11E-496904F58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467D36-3F12-DDFD-1152-D838E0C71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F87A0A-4C11-43DE-AE1E-8CD127416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39924-DD93-2CB3-5F34-7100419FC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97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CCF14-3C0E-2A65-483C-7A851A58B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5A0018-131E-A8EE-3989-C31C2CF92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952410-2BD4-59E6-46F5-2202A0428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58BF8-4526-1E08-58C3-1F0375A8B1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268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CCDD0-0393-9662-D1B8-22819D6CB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F0D7C-7796-DF05-199E-F3D6C7D40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BBE9F2-8B5C-E71C-497F-E780F875B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75A01-A251-9C7D-7D73-33FF2E639D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D01FB-2EB2-4E26-8A23-90D6ADABC100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5355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D84944-7D09-495A-8B5E-95DBA6EBB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26D89-80FD-41BF-B319-7C5C371C1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8221B-3659-4084-B124-0940CAD0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11295-80FA-4D96-9EFD-B5C80ACF42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108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B00FC-04F8-4978-85D9-E7307E122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40D8C-B0C3-4E32-968B-60985A3C5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2CFE3-54B3-4933-9977-6E4C7AED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86662-410E-4D09-A7D8-E209B66BA3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07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9E2CA-98DC-46E1-A9A9-185ECEE5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8C74C-937C-4704-919E-F53C61F5F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F3E9F-919C-43F5-9D8D-70105DBF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DD4C73-8422-4060-BFA3-60916CCFF2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871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520B8-D909-436C-8CC5-6A43B0350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9625C-3678-4A7C-9542-98587BC4D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5E2CB-171A-48A5-8732-85F30FA0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D92D3-7579-4B2D-A398-B771D73A9F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7482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83413-4112-4E00-8996-7453A8A2E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2D6D-30BF-4C1E-9FCB-D5661E2EC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2246B-E2B6-4ED3-BDE1-860B1700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54104-3FB2-4CBC-8760-3D46DB4B91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3526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89ABD-E2DA-414D-8B0F-0C1824032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7192-36CB-4E02-AD36-CF3CFB4C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2090E-E4C3-4F86-8DF3-087D6FCA8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EC01B-47E2-4CDA-88C2-94F4C3C408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66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593228A-58B6-46DE-95C4-9EAABA5DB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712005B-5898-480C-9E6D-F998A91D3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4520EE1-9ED0-436D-9C1B-E4589991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F4BD6-6797-4952-B4DD-3804B0F623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461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2423B43-520D-47A4-A7B4-697B7FB82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09D32C-1C8E-4C99-9500-5F7BEFE4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73A52EA-6987-464E-81AD-E463D3A7B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EEE9C8-A02A-4F44-A6A6-7D97D27E00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86439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D521DC0-F1BC-4090-B28C-7D59434D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857559-8613-4701-B47A-E4C25819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DD73F02-1C71-41B1-A427-2069CE573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67CDE9-2129-4340-BEDC-0D5457F8C0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6445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7971C2B-9923-4294-AF75-9ACC7C2C9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AAC782-16F2-46FF-8443-F894482F6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7F7EA36-2D9D-452A-907C-8088A995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53AC3-DC65-42AB-855B-55F2D504EE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893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949739-D444-4B9A-BA51-6E36934A9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FDD5204-A4FA-4D96-8F40-385109193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4B64B9-7234-44DA-BFC5-889BE0560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453B5-BDB2-4BD2-8F6A-70418AA65B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53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BC630-D056-491A-89EB-339ECE758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43280-48B6-48B8-BC12-E75F63F8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E2EE6-55FB-47CC-86F2-EF60419B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6850-48F1-48CE-B263-7443E6637A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174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C9AA5BE-480E-4064-A305-685366FFF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1C03774-AAFE-48B4-9813-D092415A2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EF524F7-7633-43EC-9257-8BC5B745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A4EF7-6837-471D-82C9-DEC374AD24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051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B97E1-4DFF-4EEC-A1EA-222B31A43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8BB02-9BF6-4A8F-A54D-80AA7A18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EE92B-A67E-44F5-8948-A607B189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1C296-6BA3-42D9-ACBA-5DD28792E8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778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B373F-B7D8-491C-B987-95E5F10F4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1F5A6-F695-4FAF-95B7-3FB51AD6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58CDD-4A66-4B6E-8B0E-1860D9445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619F41-8570-4958-BD9F-EFABBD48A6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255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2F4DE-9AC7-4CF4-89B5-7C5225F0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4364-72CC-47FC-BC1E-1EB91FE5E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7E56-680C-4662-82EA-10462F51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53C49-F0B8-4E95-B9AF-659122072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67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620D4F-A563-44DA-B265-4152142E3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AFC656-241B-4F34-926C-2AB329170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6F5AE88-DE6A-4E5F-B508-3E00EE9B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C9FE7-883B-4AD3-A85F-1814FCE08F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099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2883645-95D6-4006-959E-FC69ABC25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CDA3C45-F17A-4BE7-92CC-199171C4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5877F2-2B1A-4BB5-B71A-6C0E0E1D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8F154-898D-46A1-AE43-71B9D6222C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409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4B2DD69-EBF9-42AD-AFFD-5850BE9AB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0A92F09-1E96-4850-B472-A63C54D88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BDE33F-0F3A-43EB-AF8D-D12350F88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185A6-60AF-4738-904E-05BD3DE3FA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79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0C0D01E-A1C4-4A92-B1D8-FAE6FAC5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79B1CC2-07DC-4C63-842F-3C1E2B786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873EEC3-817E-4E5E-98ED-E6887B090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7F83-1418-45CF-A7B3-BFD99AE7A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305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B0841C-05C4-464D-8C5A-3992EF4D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4D1B53-AC24-48A4-BA57-B9B4B664E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A3F223-7A50-4687-82CD-A73A641AF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2C0AD-9C5D-4000-92F8-2626E89D56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50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DE3E83-F346-441C-9581-CCAC249D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F2C926-389D-4F27-B29C-A0372826C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ECD918-80F6-4042-B15D-199E4646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79795-749F-4779-8364-2F43A8F459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48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2FE4B66-6D07-4C55-8EDB-1FC40A62E49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E44BA4F-88DE-43F4-BA6E-251FFC8619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45D71-E36C-42F1-8687-4326ACE8C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96FB5-89A4-4B45-91F7-16EBC6175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947B3-AA93-4F9C-A88C-A9BBC5CF3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fld id="{33677A61-6E98-4023-A74F-C8320EFAFE2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CC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07D44944-8A27-4F8B-BBE2-D4F68119E38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EA6F5D3-DE4A-4D3E-ABEA-6789618B839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E5367-9CC9-411E-909B-78D345A0D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zh-CN"/>
              <a:t>3/27/2017</a:t>
            </a:r>
            <a:endParaRPr lang="en-US" altLang="en-US">
              <a:ea typeface="SimSun" panose="02010600030101010101" pitchFamily="2" charset="-122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0D5AA-D26E-430B-9A93-B0F6747F2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zh-CN" altLang="en-US"/>
              <a:t>仅供小组内共修使用，严禁对外传阅</a:t>
            </a:r>
            <a:endParaRPr lang="en-US" altLang="en-US">
              <a:ea typeface="SimSun" pitchFamily="2" charset="-122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2EC1B-D30D-40E6-9CED-41E928BDD4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fld id="{8C2A3775-85BF-4C0C-952E-49383FF3A92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9C809084-9C2C-467A-A7C9-91757704D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7500" y="274638"/>
            <a:ext cx="8229600" cy="1143000"/>
          </a:xfrm>
        </p:spPr>
        <p:txBody>
          <a:bodyPr/>
          <a:lstStyle/>
          <a:p>
            <a:pPr eaLnBrk="1" hangingPunct="1"/>
            <a:r>
              <a:rPr lang="zh-CN" altLang="en-US" b="1" dirty="0">
                <a:solidFill>
                  <a:srgbClr val="FFFF00"/>
                </a:solidFill>
                <a:latin typeface="system-ui"/>
              </a:rPr>
              <a:t>有相寂止</a:t>
            </a:r>
            <a:r>
              <a:rPr lang="en-US" altLang="zh-CN" b="1" dirty="0">
                <a:solidFill>
                  <a:srgbClr val="FFFF00"/>
                </a:solidFill>
                <a:latin typeface="system-ui"/>
              </a:rPr>
              <a:t>-1</a:t>
            </a:r>
            <a:endParaRPr lang="en-US" altLang="en-US" b="1" dirty="0">
              <a:solidFill>
                <a:srgbClr val="FFFF00"/>
              </a:solidFill>
            </a:endParaRPr>
          </a:p>
        </p:txBody>
      </p:sp>
      <p:sp>
        <p:nvSpPr>
          <p:cNvPr id="3075" name="Date Placeholder 1">
            <a:extLst>
              <a:ext uri="{FF2B5EF4-FFF2-40B4-BE49-F238E27FC236}">
                <a16:creationId xmlns:a16="http://schemas.microsoft.com/office/drawing/2014/main" id="{88FC9108-3AC5-4E97-913B-2EDC8576A32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200">
              <a:solidFill>
                <a:srgbClr val="898989"/>
              </a:solidFill>
              <a:ea typeface="SimSun" panose="02010600030101010101" pitchFamily="2" charset="-122"/>
            </a:endParaRPr>
          </a:p>
        </p:txBody>
      </p:sp>
      <p:sp>
        <p:nvSpPr>
          <p:cNvPr id="3076" name="Footer Placeholder 2">
            <a:extLst>
              <a:ext uri="{FF2B5EF4-FFF2-40B4-BE49-F238E27FC236}">
                <a16:creationId xmlns:a16="http://schemas.microsoft.com/office/drawing/2014/main" id="{D1C7E77B-C916-4F16-9352-A5373F7F28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rgbClr val="898989"/>
                </a:solidFill>
              </a:rPr>
              <a:t>仅供小组内共修使用，严禁对外传阅</a:t>
            </a:r>
            <a:endParaRPr lang="en-US" altLang="en-US" sz="1200">
              <a:solidFill>
                <a:srgbClr val="898989"/>
              </a:solidFill>
              <a:ea typeface="SimSun" panose="02010600030101010101" pitchFamily="2" charset="-122"/>
            </a:endParaRPr>
          </a:p>
        </p:txBody>
      </p:sp>
      <p:sp>
        <p:nvSpPr>
          <p:cNvPr id="3077" name="Slide Number Placeholder 3">
            <a:extLst>
              <a:ext uri="{FF2B5EF4-FFF2-40B4-BE49-F238E27FC236}">
                <a16:creationId xmlns:a16="http://schemas.microsoft.com/office/drawing/2014/main" id="{8119A24F-D40A-4D08-869E-93691D5F30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43B630D-0E25-42E2-8DA7-A992670281C5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3078" name="Content Placeholder 6">
            <a:extLst>
              <a:ext uri="{FF2B5EF4-FFF2-40B4-BE49-F238E27FC236}">
                <a16:creationId xmlns:a16="http://schemas.microsoft.com/office/drawing/2014/main" id="{1E3757C4-0824-4D0E-8726-3E68346E4E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988" y="1417638"/>
            <a:ext cx="8969375" cy="4113212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4831F-BE6B-9D74-9800-7B6D1A397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F987D378-F2DD-82C2-1EBB-EAACB9BC5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</a:t>
            </a:r>
            <a:r>
              <a:rPr lang="en-US" altLang="zh-CN" dirty="0">
                <a:solidFill>
                  <a:srgbClr val="FFFF00"/>
                </a:solidFill>
              </a:rPr>
              <a:t>-</a:t>
            </a:r>
            <a:r>
              <a:rPr lang="zh-CN" altLang="en-US" dirty="0">
                <a:solidFill>
                  <a:srgbClr val="FFFF00"/>
                </a:solidFill>
              </a:rPr>
              <a:t>身本住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4ABD00-7FEE-3492-0FF9-F275655A4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998BA9-19FC-A852-D24A-B53B031EA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88" y="1708343"/>
            <a:ext cx="8883824" cy="344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7510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88D69-509D-03B5-8B12-64991A5B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013D2A88-C755-D08F-8FF8-9FA2A52F5E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</a:t>
            </a:r>
            <a:r>
              <a:rPr lang="en-US" altLang="zh-CN" dirty="0">
                <a:solidFill>
                  <a:srgbClr val="FFFF00"/>
                </a:solidFill>
              </a:rPr>
              <a:t>-</a:t>
            </a:r>
            <a:r>
              <a:rPr lang="zh-CN" altLang="en-US" dirty="0">
                <a:solidFill>
                  <a:srgbClr val="FFFF00"/>
                </a:solidFill>
              </a:rPr>
              <a:t>语本住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C3255F-1698-2052-AC34-CF1E826F8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069D92-8E8B-A502-3903-0C20702B0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27" y="1809369"/>
            <a:ext cx="8498911" cy="290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7386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8985F-AE01-20A2-B94B-82BCB283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CA30D912-21F1-92A3-D14A-B7F5E88186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</a:t>
            </a:r>
            <a:r>
              <a:rPr lang="en-US" altLang="zh-CN" dirty="0">
                <a:solidFill>
                  <a:srgbClr val="FFFF00"/>
                </a:solidFill>
              </a:rPr>
              <a:t>-</a:t>
            </a:r>
            <a:r>
              <a:rPr lang="zh-CN" altLang="en-US" dirty="0">
                <a:solidFill>
                  <a:srgbClr val="FFFF00"/>
                </a:solidFill>
              </a:rPr>
              <a:t>义本住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577D4D-996A-1AAA-5AF4-BD657E151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165222-65C0-1656-1CEE-95A1E1A0F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17741"/>
            <a:ext cx="9144000" cy="244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3172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84D87-AFF1-EFF1-5372-E2D0CB8F3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E7E0ABFB-1717-B31C-33A7-8C9BC1AA2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</a:t>
            </a:r>
            <a:r>
              <a:rPr lang="en-US" altLang="zh-CN" dirty="0">
                <a:solidFill>
                  <a:srgbClr val="FFFF00"/>
                </a:solidFill>
              </a:rPr>
              <a:t>-</a:t>
            </a:r>
            <a:r>
              <a:rPr lang="zh-CN" altLang="en-US" dirty="0">
                <a:solidFill>
                  <a:srgbClr val="FFFF00"/>
                </a:solidFill>
              </a:rPr>
              <a:t>义本住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E313A1-4A34-F17A-D2A7-73EE45C6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2F6C60-E757-61BA-EA19-52D56FFC9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4" y="1517905"/>
            <a:ext cx="8942751" cy="348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164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271BC-CB50-DF92-C1FE-E37178788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DCED9D07-F5D3-3DE6-D307-13F15321D4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寂止修法要点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03C2C4-B1B5-CBBD-F07D-6435DF843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B26FAD-6208-1967-6D60-4DDC2FA85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3" y="1344168"/>
            <a:ext cx="9087667" cy="399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4377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8F0FF-7F09-341A-4836-F2A54DE6E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9030DF38-2E49-D78D-B926-2FA9A2A22E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思考题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B2986F8-1864-871A-10D5-BDC65AAAA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434" y="1022350"/>
            <a:ext cx="8928847" cy="54143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</a:rPr>
              <a:t>寂止修法要求哪个最难？</a:t>
            </a:r>
            <a:endParaRPr lang="en-US" altLang="zh-CN" sz="40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>
                <a:solidFill>
                  <a:schemeClr val="bg1"/>
                </a:solidFill>
              </a:rPr>
              <a:t>五一方</a:t>
            </a:r>
            <a:r>
              <a:rPr lang="zh-CN" altLang="en-US" sz="4000" dirty="0">
                <a:solidFill>
                  <a:schemeClr val="bg1"/>
                </a:solidFill>
              </a:rPr>
              <a:t>法如何使用？</a:t>
            </a:r>
            <a:endParaRPr lang="en-US" altLang="zh-CN" sz="40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</a:rPr>
              <a:t>清然、明然、坦然是什么意思</a:t>
            </a:r>
            <a:endParaRPr lang="en-US" altLang="zh-CN" sz="40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</a:rPr>
              <a:t>寂止修法要修多久？</a:t>
            </a:r>
            <a:endParaRPr lang="en-US" altLang="zh-CN" sz="40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4000" dirty="0">
                <a:solidFill>
                  <a:schemeClr val="bg1"/>
                </a:solidFill>
              </a:rPr>
              <a:t>如何理解不修就是修？</a:t>
            </a:r>
            <a:endParaRPr lang="en-US" altLang="zh-CN" sz="40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altLang="zh-CN" sz="28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37384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3D4DD03-9868-1FD2-1E1B-D5C6EAFEB0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9092" y="-6194"/>
            <a:ext cx="4941277" cy="6881612"/>
          </a:xfrm>
        </p:spPr>
      </p:pic>
    </p:spTree>
    <p:extLst>
      <p:ext uri="{BB962C8B-B14F-4D97-AF65-F5344CB8AC3E}">
        <p14:creationId xmlns:p14="http://schemas.microsoft.com/office/powerpoint/2010/main" val="22425863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2338-3B56-58D2-3385-7C7ABE85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CD16E9E0-077D-5381-C7BC-A56E615EE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b="1" dirty="0">
                <a:solidFill>
                  <a:srgbClr val="FFFF00"/>
                </a:solidFill>
                <a:latin typeface="system-ui"/>
              </a:rPr>
              <a:t>修行次第和寂止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F4B3D4-5176-F965-7EC9-0D9BC3C36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  <a:latin typeface="+mn-ea"/>
              </a:rPr>
              <a:t>四加行 → 五加行 → 寂止（禅定）→ 空性智慧 → 证悟</a:t>
            </a:r>
            <a:endParaRPr lang="en-US" altLang="zh-CN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+mn-ea"/>
              </a:rPr>
              <a:t>四加行</a:t>
            </a:r>
            <a:r>
              <a:rPr lang="en-US" altLang="zh-CN" b="1" dirty="0">
                <a:solidFill>
                  <a:schemeClr val="bg1"/>
                </a:solidFill>
                <a:latin typeface="system-ui"/>
              </a:rPr>
              <a:t>-&gt;</a:t>
            </a:r>
            <a:r>
              <a:rPr lang="zh-CN" altLang="en-US" dirty="0">
                <a:solidFill>
                  <a:schemeClr val="bg1"/>
                </a:solidFill>
                <a:latin typeface="+mn-ea"/>
              </a:rPr>
              <a:t>出离心。</a:t>
            </a:r>
            <a:endParaRPr lang="en-US" altLang="zh-CN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+mn-ea"/>
              </a:rPr>
              <a:t>五加行</a:t>
            </a:r>
            <a:r>
              <a:rPr lang="en-US" altLang="zh-CN" b="1" dirty="0">
                <a:solidFill>
                  <a:schemeClr val="bg1"/>
                </a:solidFill>
                <a:latin typeface="system-ui"/>
              </a:rPr>
              <a:t>-&gt;</a:t>
            </a:r>
            <a:r>
              <a:rPr lang="zh-CN" altLang="en-US" dirty="0">
                <a:solidFill>
                  <a:schemeClr val="bg1"/>
                </a:solidFill>
                <a:latin typeface="+mn-ea"/>
              </a:rPr>
              <a:t>菩提心</a:t>
            </a:r>
            <a:endParaRPr lang="en-US" altLang="zh-CN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system-ui"/>
              </a:rPr>
              <a:t>寂止（禅定）</a:t>
            </a:r>
            <a:endParaRPr lang="en-US" altLang="zh-CN" dirty="0">
              <a:solidFill>
                <a:schemeClr val="bg1"/>
              </a:solidFill>
              <a:latin typeface="system-ui"/>
            </a:endParaRPr>
          </a:p>
          <a:p>
            <a:pPr marL="914400" lvl="1" indent="-514350"/>
            <a:r>
              <a:rPr lang="zh-CN" altLang="en-US" sz="3200" dirty="0">
                <a:solidFill>
                  <a:schemeClr val="bg1"/>
                </a:solidFill>
                <a:latin typeface="system-ui"/>
              </a:rPr>
              <a:t>心平静下来</a:t>
            </a:r>
            <a:endParaRPr lang="en-US" altLang="zh-CN" sz="3200" dirty="0">
              <a:solidFill>
                <a:schemeClr val="bg1"/>
              </a:solidFill>
              <a:latin typeface="system-ui"/>
            </a:endParaRPr>
          </a:p>
          <a:p>
            <a:pPr marL="914400" lvl="1" indent="-514350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提高专注力， </a:t>
            </a:r>
            <a:endParaRPr lang="en-US" altLang="zh-CN" sz="3200" dirty="0">
              <a:solidFill>
                <a:schemeClr val="bg1"/>
              </a:solidFill>
              <a:latin typeface="+mn-ea"/>
            </a:endParaRPr>
          </a:p>
          <a:p>
            <a:pPr marL="1314450" lvl="2" indent="-514350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最终目的不是单纯追求“没有念头”，而是让心变得能够被调伏、能够听话。</a:t>
            </a:r>
            <a:endParaRPr lang="en-US" altLang="zh-CN" sz="3200" dirty="0">
              <a:solidFill>
                <a:schemeClr val="bg1"/>
              </a:solidFill>
              <a:latin typeface="+mn-ea"/>
            </a:endParaRPr>
          </a:p>
          <a:p>
            <a:pPr marL="914400" lvl="1" indent="-514350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河水比喻</a:t>
            </a:r>
            <a:endParaRPr lang="en-US" altLang="zh-CN" sz="3200" dirty="0">
              <a:solidFill>
                <a:schemeClr val="bg1"/>
              </a:solidFill>
              <a:latin typeface="+mn-ea"/>
            </a:endParaRPr>
          </a:p>
          <a:p>
            <a:pPr marL="514350" indent="-514350">
              <a:buFont typeface="+mj-lt"/>
              <a:buAutoNum type="arabicPeriod"/>
            </a:pPr>
            <a:endParaRPr lang="zh-CN" altLang="en-US" sz="3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8906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B7370-8EBD-AEC4-3C20-A2D274216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FA144D49-44EA-ABDA-5C8F-6054DB4AA9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寂止种类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80369A-BE87-086F-96C1-16C7D5B69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  <a:latin typeface="+mn-ea"/>
              </a:rPr>
              <a:t>有相寂止</a:t>
            </a:r>
            <a:endParaRPr lang="en-US" altLang="zh-CN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修的时候有一个明确的所缘境，例如：佛像，种子字</a:t>
            </a:r>
            <a:endParaRPr lang="en-US" altLang="zh-CN" sz="32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依靠一个所缘境，让心逐渐从散乱变得稳定，在“清然、明然、坦然”的状态中自然安住，为进一步修空性、认识心的本性打好基础。</a:t>
            </a:r>
          </a:p>
          <a:p>
            <a:r>
              <a:rPr lang="zh-CN" altLang="en-US" dirty="0">
                <a:solidFill>
                  <a:schemeClr val="bg1"/>
                </a:solidFill>
                <a:latin typeface="+mn-ea"/>
              </a:rPr>
              <a:t>无相寂止</a:t>
            </a:r>
            <a:endParaRPr lang="en-US" altLang="zh-CN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200" dirty="0">
                <a:solidFill>
                  <a:schemeClr val="bg1"/>
                </a:solidFill>
                <a:latin typeface="+mn-ea"/>
              </a:rPr>
              <a:t>不观想佛像、种子字等具体对象，什么都不观想。</a:t>
            </a:r>
            <a:endParaRPr lang="en-US" altLang="zh-CN" sz="3200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dirty="0">
                <a:solidFill>
                  <a:schemeClr val="bg1"/>
                </a:solidFill>
                <a:latin typeface="+mn-ea"/>
              </a:rPr>
              <a:t>寂止是重要的基础和台阶，不是最终的证悟。</a:t>
            </a:r>
            <a:endParaRPr lang="en-US" altLang="zh-CN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960887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7F694-D578-7EFC-97A8-8E977552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B93912EF-7994-168C-B565-6DC6972DF0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寂止修法要求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C4703B-7BAA-0DB4-0E87-9130AE1C0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基本要求</a:t>
            </a:r>
            <a:endParaRPr lang="en-US" altLang="zh-CN" sz="40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毗卢七法</a:t>
            </a:r>
          </a:p>
          <a:p>
            <a:pPr lvl="1"/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排出污气</a:t>
            </a:r>
          </a:p>
          <a:p>
            <a:pPr lvl="1"/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观想释迦牟尼佛</a:t>
            </a:r>
          </a:p>
          <a:p>
            <a:pPr lvl="1"/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化光融入自己</a:t>
            </a:r>
          </a:p>
          <a:p>
            <a:pPr lvl="1"/>
            <a:r>
              <a:rPr lang="zh-CN" altLang="en-US" sz="4000" dirty="0">
                <a:solidFill>
                  <a:schemeClr val="bg1"/>
                </a:solidFill>
                <a:latin typeface="+mn-ea"/>
              </a:rPr>
              <a:t>按照正确的入坐、出坐次第进行</a:t>
            </a:r>
            <a:endParaRPr lang="en-US" altLang="zh-CN" sz="40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2153307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B3A7D-AF75-B816-5F71-86C25E619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E03194A4-2114-DE0C-2E0C-7A0D1F09D0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寂止修法要求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3D474A-93DC-4A7B-D0A8-A91707B1B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特别要求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清然：没有杂念；（清空）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明然：不昏沉、保持清醒；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坦然：自然、不造作。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专注不能太紧，放松又不能昏沉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眼睛看，心里不想</a:t>
            </a:r>
            <a:r>
              <a:rPr lang="en-US" altLang="zh-CN" sz="3600" dirty="0">
                <a:solidFill>
                  <a:schemeClr val="bg1"/>
                </a:solidFill>
                <a:latin typeface="+mn-ea"/>
              </a:rPr>
              <a:t>	</a:t>
            </a: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少眨眼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不修就是修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313593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28BB7-A0BF-A8D1-516B-EB5EC261D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C66ECCBC-5430-418B-AC37-D44D5703B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五个方法一个准备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C3AB42-949E-6CD0-D65E-E65EAB48E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九住心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安住、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续住、保持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解住</a:t>
            </a:r>
            <a:r>
              <a:rPr lang="en-US" altLang="zh-CN" sz="3600" dirty="0">
                <a:solidFill>
                  <a:schemeClr val="bg1"/>
                </a:solidFill>
                <a:latin typeface="+mn-ea"/>
              </a:rPr>
              <a:t>:</a:t>
            </a:r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拉回来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八正道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正念：不忘所修状态；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正知：及时发现散乱清然：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思想准备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  <a:p>
            <a:pPr lvl="1"/>
            <a:r>
              <a:rPr lang="zh-CN" altLang="en-US" sz="3600" dirty="0">
                <a:solidFill>
                  <a:schemeClr val="bg1"/>
                </a:solidFill>
                <a:latin typeface="+mn-ea"/>
              </a:rPr>
              <a:t>开始会有杂念，不要失望，不要放弃</a:t>
            </a:r>
            <a:endParaRPr lang="en-US" altLang="zh-CN" sz="36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544368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E86C8-A2E9-E22E-0931-B8595EB52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826B1115-7277-175E-FEE7-0ED23C774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</a:t>
            </a:r>
            <a:r>
              <a:rPr lang="en-US" altLang="zh-CN" dirty="0">
                <a:solidFill>
                  <a:srgbClr val="FFFF00"/>
                </a:solidFill>
              </a:rPr>
              <a:t>-</a:t>
            </a:r>
            <a:r>
              <a:rPr lang="zh-CN" altLang="en-US" dirty="0">
                <a:solidFill>
                  <a:srgbClr val="FFFF00"/>
                </a:solidFill>
              </a:rPr>
              <a:t>身本住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D682F4-4369-C956-E32A-D164EFDD7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128EB9-3C95-3705-A42B-49DB8DC54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23" y="2337746"/>
            <a:ext cx="8945429" cy="192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0638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BB96C-D269-14A6-97AD-D7BB935A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0648E97D-4A91-175A-E44A-8589B49A7F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136525"/>
            <a:ext cx="8229600" cy="885825"/>
          </a:xfrm>
        </p:spPr>
        <p:txBody>
          <a:bodyPr/>
          <a:lstStyle/>
          <a:p>
            <a:r>
              <a:rPr lang="zh-CN" altLang="en-US" dirty="0">
                <a:solidFill>
                  <a:srgbClr val="FFFF00"/>
                </a:solidFill>
              </a:rPr>
              <a:t>寂止</a:t>
            </a:r>
            <a:r>
              <a:rPr lang="en-US" altLang="zh-CN" dirty="0">
                <a:solidFill>
                  <a:srgbClr val="FFFF00"/>
                </a:solidFill>
              </a:rPr>
              <a:t>-</a:t>
            </a:r>
            <a:r>
              <a:rPr lang="zh-CN" altLang="en-US" dirty="0">
                <a:solidFill>
                  <a:srgbClr val="FFFF00"/>
                </a:solidFill>
              </a:rPr>
              <a:t>身本住 </a:t>
            </a:r>
            <a:endParaRPr lang="en-US" altLang="en-US" dirty="0">
              <a:solidFill>
                <a:srgbClr val="FFFF00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FEA194-1ABE-D899-156E-BA8BBE7B9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3544"/>
            <a:ext cx="9144000" cy="5934456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  <a:latin typeface="+mn-ea"/>
              </a:rPr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8DAE6-5486-C188-3592-9D8AEA20F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0" y="1901953"/>
            <a:ext cx="8886840" cy="255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8198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020d01c4-fc07-4183-a8df-06670c44934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A547AABC637B4FA1640CE615A86C9A" ma:contentTypeVersion="20" ma:contentTypeDescription="Create a new document." ma:contentTypeScope="" ma:versionID="7bf39be904bd2e3afacf6114dd62a431">
  <xsd:schema xmlns:xsd="http://www.w3.org/2001/XMLSchema" xmlns:xs="http://www.w3.org/2001/XMLSchema" xmlns:p="http://schemas.microsoft.com/office/2006/metadata/properties" xmlns:ns1="http://schemas.microsoft.com/sharepoint/v3" xmlns:ns3="020d01c4-fc07-4183-a8df-06670c449349" xmlns:ns4="16537e4f-4e34-4878-b050-f1a49e47c64b" targetNamespace="http://schemas.microsoft.com/office/2006/metadata/properties" ma:root="true" ma:fieldsID="2aae927ea29dd92d5ea1979cfaa7cf38" ns1:_="" ns3:_="" ns4:_="">
    <xsd:import namespace="http://schemas.microsoft.com/sharepoint/v3"/>
    <xsd:import namespace="020d01c4-fc07-4183-a8df-06670c449349"/>
    <xsd:import namespace="16537e4f-4e34-4878-b050-f1a49e47c64b"/>
    <xsd:element name="properties">
      <xsd:complexType>
        <xsd:sequence>
          <xsd:element name="documentManagement">
            <xsd:complexType>
              <xsd:all>
                <xsd:element ref="ns1:_ip_UnifiedCompliancePolicyProperties" minOccurs="0"/>
                <xsd:element ref="ns1:_ip_UnifiedCompliancePolicyUIAction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d01c4-fc07-4183-a8df-06670c4493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537e4f-4e34-4878-b050-f1a49e47c64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A4E952-37DC-4D01-981B-BD08968E20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BCB26C-D5FE-4562-BD82-22F65A7E9807}">
  <ds:schemaRefs>
    <ds:schemaRef ds:uri="http://schemas.microsoft.com/sharepoint/v3"/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16537e4f-4e34-4878-b050-f1a49e47c64b"/>
    <ds:schemaRef ds:uri="020d01c4-fc07-4183-a8df-06670c449349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724B88C-30DF-41EC-8506-492D77834F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20d01c4-fc07-4183-a8df-06670c449349"/>
    <ds:schemaRef ds:uri="16537e4f-4e34-4878-b050-f1a49e47c64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13124</TotalTime>
  <Pages>0</Pages>
  <Words>565</Words>
  <Characters>0</Characters>
  <Application>Microsoft Office PowerPoint</Application>
  <DocSecurity>0</DocSecurity>
  <PresentationFormat>On-screen Show (4:3)</PresentationFormat>
  <Lines>0</Lines>
  <Paragraphs>78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SimSun</vt:lpstr>
      <vt:lpstr>SimSun</vt:lpstr>
      <vt:lpstr>system-ui</vt:lpstr>
      <vt:lpstr>Arial</vt:lpstr>
      <vt:lpstr>Calibri</vt:lpstr>
      <vt:lpstr>Office Theme</vt:lpstr>
      <vt:lpstr>1_Office Theme</vt:lpstr>
      <vt:lpstr>有相寂止-1</vt:lpstr>
      <vt:lpstr>PowerPoint Presentation</vt:lpstr>
      <vt:lpstr>修行次第和寂止</vt:lpstr>
      <vt:lpstr>寂止种类 </vt:lpstr>
      <vt:lpstr>寂止修法要求 </vt:lpstr>
      <vt:lpstr>寂止修法要求 </vt:lpstr>
      <vt:lpstr>五个方法一个准备 </vt:lpstr>
      <vt:lpstr>寂止-身本住 </vt:lpstr>
      <vt:lpstr>寂止-身本住 </vt:lpstr>
      <vt:lpstr>寂止-身本住 </vt:lpstr>
      <vt:lpstr>寂止-语本住 </vt:lpstr>
      <vt:lpstr>寂止-义本住 </vt:lpstr>
      <vt:lpstr>寂止-义本住 </vt:lpstr>
      <vt:lpstr>寂止修法要点 </vt:lpstr>
      <vt:lpstr>思考题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Chen</dc:creator>
  <cp:lastModifiedBy>Henry Chen</cp:lastModifiedBy>
  <cp:revision>548</cp:revision>
  <dcterms:created xsi:type="dcterms:W3CDTF">2017-03-28T04:55:03Z</dcterms:created>
  <dcterms:modified xsi:type="dcterms:W3CDTF">2026-08-15T22:16:56Z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  <property fmtid="{D5CDD505-2E9C-101B-9397-08002B2CF9AE}" pid="3" name="ContentTypeId">
    <vt:lpwstr>0x0101002FA547AABC637B4FA1640CE615A86C9A</vt:lpwstr>
  </property>
</Properties>
</file>