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298" r:id="rId5"/>
    <p:sldId id="281" r:id="rId6"/>
    <p:sldId id="294" r:id="rId7"/>
    <p:sldId id="295" r:id="rId8"/>
    <p:sldId id="296" r:id="rId9"/>
    <p:sldId id="2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1C0C-2505-4E06-8CEB-0B29B968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8EE83-7C8F-4902-9DCA-0C532863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8FB8-1F9E-465D-BE7D-6F8E2C20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C04E1-23CF-4DBF-989B-383BC3AD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DD19B-7B60-4330-BC31-49C03D19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50C2-2F02-405B-A7C2-0C12E8FE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7923-403A-46D6-9407-3DCF811D3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1D08-9407-425D-8FD4-41F1962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C062-05E9-4F52-B4B6-B1AE9797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AFAD-C62C-40DC-8DE0-B7DC82EB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4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67D6A-00CF-41DE-86D2-64753B5E9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DD43-6A14-42E2-898D-4B0345F9D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2F9E-BB8A-4275-AA51-599617A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0343-F1E0-4D8E-BBDC-4B828AC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8590-DFE0-428D-A594-48C33E74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9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3418-0510-4C8A-A461-649EB7CA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0FE1-4915-422C-95EE-D9648591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4441A-4564-433D-B599-1B25619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3DA0-9A6B-43CB-AE7A-B76061C6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1F4E-13ED-4C9F-B2D4-CD69F67C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8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8204-2017-41CD-88E9-EFFA0BE9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58FE-0F4D-4F6A-A56A-EB3BD722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C01A-1E38-424D-92F9-879BC4D5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11C3-57CD-4CC3-AE47-F71148FE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99CF7-78C5-4051-8A03-E4EF542F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3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D0D7-6D15-4C16-A664-7B17C92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A359-9F64-4ED4-823F-6605D595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67E5A-7655-4E7F-A66E-F0265DB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DFA00-DF2E-41A8-9701-68A36B51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7F67-5709-4403-B0BD-CE25CACA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2471B-D7DE-4D8D-AC6F-0416AC49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1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523-9ECF-4096-9FF1-4D83BFED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9BFF-FDB5-4028-9B4F-328FE11D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CB134-5702-478C-8EF1-7B7C81BC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0946-4BEA-476B-BF2A-D70DF8E4B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FA07C-68A2-40DA-8A49-827AED0FF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E84C7-E73E-4E3D-B807-316B7E88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59075-3965-4C54-8422-C1FD010D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2D697-97CD-4351-831C-C5A73FD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7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AC90-21FD-4DA9-8456-ECC9E2B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644DF-CD6B-45EE-AF93-A6D167B9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C31BC-8DC2-4809-BEE3-06096273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861DB-715F-46B0-88A8-DDA15C07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2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CD2A9-9E87-461E-9D8D-55B89870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B24F2-0037-4B1B-B273-105D7035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37EB3-9581-44F6-B0B7-F2D0C7FC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0E60-3F5A-413E-A86D-6F7E0E3E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5355-1408-4ACC-8F33-8808B68A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F1E54-21B2-4EC6-B035-CDCF77557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87498-6B0A-4296-8358-F470E992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ECE2B-4337-4081-A211-71712502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8C1-5783-4B4B-8492-77490447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230F-3D79-41BD-B2EA-77D2338D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E4B3-7ED1-4083-AD41-E5FCDAA3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C2B58-3982-4102-BFDC-9A5A136D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1B7D-F9C8-4767-AC39-D0AC7799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EBFC4-8861-4800-B108-DFE60BB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BD91-7FFD-451F-910A-2E99BF35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9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ACC74-02D6-497C-B7D0-5A570E50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EEC73-D859-44CA-935D-B3B5CCB02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0E61-4839-447B-AFE5-C4B335E94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80DF-955A-4336-AEF3-2DB548B185AF}" type="datetimeFigureOut">
              <a:rPr lang="en-CA" smtClean="0"/>
              <a:t>2022-08-29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A908-E439-4E76-877A-986B56E3C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6467E-AFC7-44E2-8240-0500C0C4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4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FF37-BC14-4DDC-BDB5-AD0C1027A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菩提心</a:t>
            </a:r>
            <a:br>
              <a:rPr lang="en-CA" altLang="zh-CN" dirty="0"/>
            </a:br>
            <a:r>
              <a:rPr lang="zh-CN" altLang="en-US" dirty="0"/>
              <a:t> </a:t>
            </a:r>
            <a:br>
              <a:rPr lang="en-CA" altLang="zh-CN" dirty="0"/>
            </a:br>
            <a:r>
              <a:rPr lang="zh-CN" altLang="en-US" dirty="0"/>
              <a:t>上师开示</a:t>
            </a:r>
            <a:r>
              <a:rPr lang="en-US" altLang="zh-CN" dirty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495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发菩提心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我们为了利益天下所有的众生，下定决心成佛</a:t>
            </a:r>
          </a:p>
          <a:p>
            <a:r>
              <a:rPr lang="zh-CN" altLang="en-US" dirty="0"/>
              <a:t>为了成佛我们如理如法的共修</a:t>
            </a:r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10509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菩提心的基础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出离心（四加行）</a:t>
            </a:r>
            <a:endParaRPr lang="en-US" altLang="zh-CN" dirty="0"/>
          </a:p>
          <a:p>
            <a:r>
              <a:rPr lang="zh-CN" altLang="en-US" dirty="0"/>
              <a:t>有皈依三宝的决心（永不舍弃三宝）</a:t>
            </a:r>
            <a:endParaRPr lang="en-US" altLang="zh-CN" dirty="0"/>
          </a:p>
          <a:p>
            <a:r>
              <a:rPr lang="zh-CN" altLang="en-US" dirty="0"/>
              <a:t>在这个基础上修菩提心的话成功率会很高</a:t>
            </a:r>
          </a:p>
          <a:p>
            <a:endParaRPr lang="zh-CN" altLang="en-US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42187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菩提心的功德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菩提心是大乘佛教的精华、灵魂和基础，无论是显宗、密宗还是藏传佛教各大宗派都非常重视菩提心</a:t>
            </a:r>
            <a:endParaRPr lang="en-US" altLang="zh-CN" dirty="0"/>
          </a:p>
          <a:p>
            <a:r>
              <a:rPr lang="zh-CN" altLang="en-US" dirty="0"/>
              <a:t>没修好菩提心就没办法修其他大乘佛教的法</a:t>
            </a:r>
          </a:p>
          <a:p>
            <a:r>
              <a:rPr lang="zh-CN" altLang="en-US" dirty="0"/>
              <a:t>学习菩提心推荐</a:t>
            </a:r>
            <a:r>
              <a:rPr lang="en-US" altLang="zh-CN" dirty="0"/>
              <a:t>《</a:t>
            </a:r>
            <a:r>
              <a:rPr lang="zh-CN" altLang="en-US" dirty="0"/>
              <a:t>入菩萨行论</a:t>
            </a:r>
            <a:r>
              <a:rPr lang="en-US" altLang="zh-CN" dirty="0"/>
              <a:t>》</a:t>
            </a:r>
            <a:r>
              <a:rPr lang="zh-CN" altLang="en-US" dirty="0"/>
              <a:t>，它在藏传佛教中的地位很高，从头到尾都是讲菩提心</a:t>
            </a:r>
            <a:endParaRPr lang="en-US" altLang="zh-CN" dirty="0"/>
          </a:p>
          <a:p>
            <a:r>
              <a:rPr lang="zh-CN" altLang="en-US" dirty="0"/>
              <a:t>学习菩提心的功德可参考：</a:t>
            </a:r>
            <a:endParaRPr lang="en-US" altLang="zh-CN" dirty="0"/>
          </a:p>
          <a:p>
            <a:pPr lvl="1"/>
            <a:r>
              <a:rPr lang="en-US" altLang="zh-CN" dirty="0"/>
              <a:t>《</a:t>
            </a:r>
            <a:r>
              <a:rPr lang="zh-CN" altLang="en-US" dirty="0"/>
              <a:t>入菩萨行论</a:t>
            </a:r>
            <a:r>
              <a:rPr lang="en-US" altLang="zh-CN" dirty="0"/>
              <a:t>》</a:t>
            </a:r>
            <a:r>
              <a:rPr lang="zh-CN" altLang="en-US" dirty="0"/>
              <a:t>的第一品</a:t>
            </a:r>
            <a:r>
              <a:rPr lang="en-US" altLang="zh-CN" dirty="0"/>
              <a:t>----</a:t>
            </a:r>
            <a:r>
              <a:rPr lang="zh-CN" altLang="en-US" dirty="0"/>
              <a:t>菩提心的利益（归纳了</a:t>
            </a:r>
            <a:r>
              <a:rPr lang="en-US" altLang="zh-CN" dirty="0"/>
              <a:t>《</a:t>
            </a:r>
            <a:r>
              <a:rPr lang="zh-CN" altLang="en-US" dirty="0"/>
              <a:t>华严经</a:t>
            </a:r>
            <a:r>
              <a:rPr lang="en-US" altLang="zh-CN" dirty="0"/>
              <a:t>》 </a:t>
            </a:r>
            <a:r>
              <a:rPr lang="zh-CN" altLang="en-US" dirty="0"/>
              <a:t>的内容）</a:t>
            </a:r>
            <a:endParaRPr lang="en-US" altLang="zh-CN" dirty="0"/>
          </a:p>
          <a:p>
            <a:pPr lvl="1"/>
            <a:r>
              <a:rPr lang="en-US" altLang="zh-CN" dirty="0"/>
              <a:t>《</a:t>
            </a:r>
            <a:r>
              <a:rPr lang="zh-CN" altLang="en-US" dirty="0"/>
              <a:t>华严经</a:t>
            </a:r>
            <a:r>
              <a:rPr lang="en-US" altLang="zh-CN" dirty="0"/>
              <a:t>》</a:t>
            </a:r>
            <a:r>
              <a:rPr lang="zh-CN" altLang="en-US" dirty="0"/>
              <a:t>的入法界品</a:t>
            </a:r>
            <a:r>
              <a:rPr lang="en-US" altLang="zh-CN" dirty="0"/>
              <a:t>----</a:t>
            </a:r>
            <a:r>
              <a:rPr lang="zh-CN" altLang="en-US" dirty="0"/>
              <a:t>从一百多个比喻来解释和描述菩提心的功德</a:t>
            </a:r>
          </a:p>
          <a:p>
            <a:endParaRPr lang="zh-CN" altLang="en-US" dirty="0"/>
          </a:p>
          <a:p>
            <a:endParaRPr lang="zh-CN" altLang="en-US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65026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527"/>
            <a:ext cx="10515600" cy="5574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600" dirty="0"/>
              <a:t>诵词：暇满人身极难得，既得能办人生利，</a:t>
            </a:r>
          </a:p>
          <a:p>
            <a:pPr marL="0" indent="0">
              <a:buNone/>
            </a:pPr>
            <a:r>
              <a:rPr lang="en-US" altLang="zh-CN" sz="2600" dirty="0"/>
              <a:t>	 </a:t>
            </a:r>
            <a:r>
              <a:rPr lang="zh-CN" altLang="en-US" sz="2600" dirty="0"/>
              <a:t>倘若今生利未办，后世怎得此圆满。</a:t>
            </a:r>
          </a:p>
          <a:p>
            <a:pPr marL="0" indent="0">
              <a:buNone/>
            </a:pPr>
            <a:endParaRPr lang="zh-CN" altLang="en-US" sz="2600" dirty="0"/>
          </a:p>
          <a:p>
            <a:r>
              <a:rPr lang="zh-CN" altLang="en-US" sz="2600" dirty="0"/>
              <a:t>暇满的人身非常难得，得到了这个人身可以自利利他</a:t>
            </a:r>
            <a:endParaRPr lang="en-US" altLang="zh-CN" sz="2600" dirty="0"/>
          </a:p>
          <a:p>
            <a:r>
              <a:rPr lang="zh-CN" altLang="en-US" sz="2600" dirty="0"/>
              <a:t>如果不去珍惜，只做世间八法，不自利利他，不去创造条件，下一世就不一定有这个机会能得到暇满的人身</a:t>
            </a:r>
            <a:endParaRPr lang="en-US" altLang="zh-CN" sz="2600" dirty="0"/>
          </a:p>
          <a:p>
            <a:r>
              <a:rPr lang="zh-CN" altLang="en-US" sz="2600" dirty="0"/>
              <a:t>所以我们不能为了工作和家庭放弃修行，要在这之间找到平衡</a:t>
            </a:r>
          </a:p>
          <a:p>
            <a:pPr marL="0" indent="0">
              <a:buNone/>
            </a:pPr>
            <a:endParaRPr lang="zh-CN" altLang="en-US" sz="2600" dirty="0"/>
          </a:p>
          <a:p>
            <a:pPr marL="0" indent="0">
              <a:buNone/>
            </a:pP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764811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527"/>
            <a:ext cx="10515600" cy="55749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600" dirty="0"/>
              <a:t>诵词：犹如乌云暗夜中，刹那闪电极明亮，</a:t>
            </a:r>
          </a:p>
          <a:p>
            <a:pPr marL="0" indent="0">
              <a:buNone/>
            </a:pPr>
            <a:r>
              <a:rPr lang="en-US" altLang="zh-CN" sz="2600" dirty="0"/>
              <a:t>	 </a:t>
            </a:r>
            <a:r>
              <a:rPr lang="zh-CN" altLang="en-US" sz="2600" dirty="0"/>
              <a:t>如是因佛威德力，世人暂萌修福意。</a:t>
            </a:r>
          </a:p>
          <a:p>
            <a:pPr marL="0" indent="0">
              <a:buNone/>
            </a:pPr>
            <a:endParaRPr lang="zh-CN" altLang="en-US" sz="2600" dirty="0"/>
          </a:p>
          <a:p>
            <a:r>
              <a:rPr lang="zh-CN" altLang="en-US" sz="2600" dirty="0"/>
              <a:t>我们世俗的人，没有太多的修行，要产生真实的出离心和菩提心是非常不容易的</a:t>
            </a:r>
            <a:endParaRPr lang="en-US" altLang="zh-CN" sz="2600" dirty="0"/>
          </a:p>
          <a:p>
            <a:r>
              <a:rPr lang="zh-CN" altLang="en-US" sz="2600" dirty="0"/>
              <a:t>大部分人的内心非常黑暗，犹如乌云满天时，没有日光，没有月光，甚至连星光都没有，一片黑暗</a:t>
            </a:r>
            <a:endParaRPr lang="en-US" altLang="zh-CN" sz="2600" dirty="0"/>
          </a:p>
          <a:p>
            <a:r>
              <a:rPr lang="zh-CN" altLang="en-US" sz="2600" dirty="0"/>
              <a:t>这时候出现光是非常不容易的，除非出现非常短暂的闪电</a:t>
            </a:r>
            <a:endParaRPr lang="en-US" altLang="zh-CN" sz="2600" dirty="0"/>
          </a:p>
          <a:p>
            <a:r>
              <a:rPr lang="zh-CN" altLang="en-US" sz="2600" dirty="0"/>
              <a:t>因为佛的加持以及我们以前积累的福报，我们心中会暂时出现这样像闪电般的善心（出离心和菩提心），但很容易就会被我们的负能量抹掉</a:t>
            </a:r>
            <a:endParaRPr lang="en-US" altLang="zh-CN" sz="2600" dirty="0"/>
          </a:p>
          <a:p>
            <a:r>
              <a:rPr lang="zh-CN" altLang="en-US" sz="2600" dirty="0"/>
              <a:t>我们这一次有善心，想学大乘佛法，想利益众生，想成佛。有这种想法是非常难得的，我们一定要好好珍惜和培养这份善心</a:t>
            </a:r>
          </a:p>
          <a:p>
            <a:pPr marL="0" indent="0">
              <a:buNone/>
            </a:pP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285819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527"/>
            <a:ext cx="10515600" cy="5574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600" dirty="0"/>
              <a:t>诵词：以是善行恒微弱，罪恶力大极难挡，</a:t>
            </a:r>
          </a:p>
          <a:p>
            <a:pPr marL="0" indent="0">
              <a:buNone/>
            </a:pPr>
            <a:r>
              <a:rPr lang="en-US" altLang="zh-CN" sz="2600" dirty="0"/>
              <a:t>	 </a:t>
            </a:r>
            <a:r>
              <a:rPr lang="zh-CN" altLang="en-US" sz="2600" dirty="0"/>
              <a:t>舍此圆满菩提心，何有余善能胜彼。</a:t>
            </a:r>
          </a:p>
          <a:p>
            <a:pPr marL="0" indent="0">
              <a:buNone/>
            </a:pPr>
            <a:endParaRPr lang="zh-CN" altLang="en-US" sz="2600" dirty="0"/>
          </a:p>
          <a:p>
            <a:r>
              <a:rPr lang="zh-CN" altLang="en-US" sz="2600" dirty="0"/>
              <a:t>我们在轮回中的行善是非常微弱和不标准的，因为没有核心力量（证悟空性，出离心和菩提心），而且我们行善的机会和行动也不多</a:t>
            </a:r>
            <a:endParaRPr lang="en-US" altLang="zh-CN" sz="2600" dirty="0"/>
          </a:p>
          <a:p>
            <a:r>
              <a:rPr lang="zh-CN" altLang="en-US" sz="2600" dirty="0"/>
              <a:t>我们从无始以来造的罪都是非常标准和有力量的</a:t>
            </a:r>
            <a:endParaRPr lang="en-US" altLang="zh-CN" sz="2600" dirty="0"/>
          </a:p>
          <a:p>
            <a:r>
              <a:rPr lang="zh-CN" altLang="en-US" sz="2600" dirty="0"/>
              <a:t>在这种情况下，我们还舍弃了菩提心，那么就没有办法可以帮助我们消掉过去的罪过（忏悔的力量不大，只能减轻罪业而不能去除）</a:t>
            </a:r>
            <a:endParaRPr lang="en-US" altLang="zh-CN" sz="2600" dirty="0"/>
          </a:p>
          <a:p>
            <a:r>
              <a:rPr lang="zh-CN" altLang="en-US" sz="2600" dirty="0"/>
              <a:t>没有菩提心，做什么事情都没有力量，不能成功</a:t>
            </a:r>
          </a:p>
        </p:txBody>
      </p:sp>
    </p:spTree>
    <p:extLst>
      <p:ext uri="{BB962C8B-B14F-4D97-AF65-F5344CB8AC3E}">
        <p14:creationId xmlns:p14="http://schemas.microsoft.com/office/powerpoint/2010/main" val="117810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527"/>
            <a:ext cx="10515600" cy="5574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600" dirty="0"/>
              <a:t>诵词：佛于多劫深思维，见此觉心最饶益，</a:t>
            </a:r>
          </a:p>
          <a:p>
            <a:pPr marL="0" indent="0">
              <a:buNone/>
            </a:pPr>
            <a:r>
              <a:rPr lang="en-US" altLang="zh-CN" sz="2600" dirty="0"/>
              <a:t>	 </a:t>
            </a:r>
            <a:r>
              <a:rPr lang="zh-CN" altLang="en-US" sz="2600" dirty="0"/>
              <a:t>无量众生依于此，顺利能获最胜乐。</a:t>
            </a:r>
          </a:p>
          <a:p>
            <a:pPr marL="0" indent="0">
              <a:buNone/>
            </a:pPr>
            <a:endParaRPr lang="zh-CN" altLang="en-US" sz="2600" dirty="0"/>
          </a:p>
          <a:p>
            <a:r>
              <a:rPr lang="zh-CN" altLang="en-US" sz="2600" dirty="0"/>
              <a:t>诸佛菩萨在漫长的时间中，深入思考什么东西最能够利益众生。最后发现没有什么是比菩提心对众生更有帮助的了</a:t>
            </a:r>
            <a:endParaRPr lang="en-US" altLang="zh-CN" sz="2600" dirty="0"/>
          </a:p>
          <a:p>
            <a:r>
              <a:rPr lang="zh-CN" altLang="en-US" sz="2600" dirty="0"/>
              <a:t>无数的众生依靠菩提心，顺利的得到了佛的果位，远离了所有的痛苦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356858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527"/>
            <a:ext cx="10515600" cy="5574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600" dirty="0"/>
              <a:t>诵词：欲灭三有百般苦，及除有情众不安，</a:t>
            </a:r>
          </a:p>
          <a:p>
            <a:pPr marL="0" indent="0">
              <a:buNone/>
            </a:pPr>
            <a:r>
              <a:rPr lang="en-US" altLang="zh-CN" sz="2600" dirty="0"/>
              <a:t>	 </a:t>
            </a:r>
            <a:r>
              <a:rPr lang="zh-CN" altLang="en-US" sz="2600" dirty="0"/>
              <a:t>欲享百种快乐者，恒常莫舍菩提心。</a:t>
            </a:r>
          </a:p>
          <a:p>
            <a:pPr marL="0" indent="0">
              <a:buNone/>
            </a:pPr>
            <a:endParaRPr lang="zh-CN" altLang="en-US" sz="2600" dirty="0"/>
          </a:p>
          <a:p>
            <a:r>
              <a:rPr lang="zh-CN" altLang="en-US" sz="2600" dirty="0"/>
              <a:t>如果谁想消除轮回的百般痛苦，一定不能舍弃菩提心</a:t>
            </a:r>
            <a:endParaRPr lang="en-US" altLang="zh-CN" sz="2600" dirty="0"/>
          </a:p>
          <a:p>
            <a:r>
              <a:rPr lang="zh-CN" altLang="en-US" sz="2600" dirty="0"/>
              <a:t>如果谁想帮助众生断除不安，一定不能舍弃菩提心</a:t>
            </a:r>
            <a:endParaRPr lang="en-US" altLang="zh-CN" sz="2600" dirty="0"/>
          </a:p>
          <a:p>
            <a:r>
              <a:rPr lang="zh-CN" altLang="en-US" sz="2600" dirty="0"/>
              <a:t>如果谁想享受超越世俗的快乐，一定不能舍弃菩提心</a:t>
            </a:r>
            <a:endParaRPr lang="en-US" altLang="zh-CN" sz="2600" dirty="0"/>
          </a:p>
          <a:p>
            <a:r>
              <a:rPr lang="zh-CN" altLang="en-US" sz="2600" dirty="0"/>
              <a:t>佛说轮回是痛苦的，但佛也讲轮回是幸福的。幸福与否，其实是由我们的心来决定</a:t>
            </a:r>
            <a:endParaRPr lang="en-US" altLang="zh-CN" sz="2600" dirty="0"/>
          </a:p>
          <a:p>
            <a:r>
              <a:rPr lang="zh-CN" altLang="en-US" sz="2600" dirty="0"/>
              <a:t>当内心是黑暗的时候，那么轮回一定充满痛苦。当内心强大，有智慧，有菩提心的时候，轮回是幸福快乐的。就像菩萨的第一地叫做极喜地，因为获得了永不退转的利益众生的能力，所以极度的</a:t>
            </a:r>
            <a:r>
              <a:rPr lang="zh-CN" altLang="en-US" sz="2600"/>
              <a:t>欢喜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215379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1207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菩提心   上师开示1</vt:lpstr>
      <vt:lpstr>发菩提心</vt:lpstr>
      <vt:lpstr>菩提心的基础</vt:lpstr>
      <vt:lpstr>菩提心的功德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佛教的物种起源说</dc:title>
  <dc:creator>che oscar</dc:creator>
  <cp:lastModifiedBy>che oscar</cp:lastModifiedBy>
  <cp:revision>92</cp:revision>
  <dcterms:created xsi:type="dcterms:W3CDTF">2019-09-09T22:11:19Z</dcterms:created>
  <dcterms:modified xsi:type="dcterms:W3CDTF">2022-08-29T22:57:37Z</dcterms:modified>
</cp:coreProperties>
</file>