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9" r:id="rId4"/>
    <p:sldId id="298" r:id="rId5"/>
    <p:sldId id="281" r:id="rId6"/>
    <p:sldId id="294" r:id="rId7"/>
    <p:sldId id="295" r:id="rId8"/>
    <p:sldId id="296" r:id="rId9"/>
    <p:sldId id="29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E1C0C-2505-4E06-8CEB-0B29B9683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08EE83-7C8F-4902-9DCA-0C532863C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88FB8-1F9E-465D-BE7D-6F8E2C20A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2022-08-29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C04E1-23CF-4DBF-989B-383BC3AD9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DD19B-7B60-4330-BC31-49C03D197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5730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150C2-2F02-405B-A7C2-0C12E8FE0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E47923-403A-46D6-9407-3DCF811D35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6F1D08-9407-425D-8FD4-41F19627F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2022-08-29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1C062-05E9-4F52-B4B6-B1AE97971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4AFAD-C62C-40DC-8DE0-B7DC82EB9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6462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567D6A-00CF-41DE-86D2-64753B5E9A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18DD43-6A14-42E2-898D-4B0345F9D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92F9E-BB8A-4275-AA51-599617A57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2022-08-29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F0343-F1E0-4D8E-BBDC-4B828AC5D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08590-DFE0-428D-A594-48C33E74F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3991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33418-0510-4C8A-A461-649EB7CAA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D0FE1-4915-422C-95EE-D96485917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4441A-4564-433D-B599-1B2561933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2022-08-29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23DA0-9A6B-43CB-AE7A-B76061C6A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41F4E-13ED-4C9F-B2D4-CD69F67C1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382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48204-2017-41CD-88E9-EFFA0BE99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C558FE-0F4D-4F6A-A56A-EB3BD7226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1C01A-1E38-424D-92F9-879BC4D57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2022-08-29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E11C3-57CD-4CC3-AE47-F71148FEB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99CF7-78C5-4051-8A03-E4EF542F5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3138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6D0D7-6D15-4C16-A664-7B17C92B9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BA359-9F64-4ED4-823F-6605D5956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67E5A-7655-4E7F-A66E-F0265DBA7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0DFA00-DF2E-41A8-9701-68A36B512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2022-08-29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D77F67-5709-4403-B0BD-CE25CACAB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12471B-D7DE-4D8D-AC6F-0416AC49A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61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E3523-9ECF-4096-9FF1-4D83BFEDF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6A9BFF-FDB5-4028-9B4F-328FE11DF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CB134-5702-478C-8EF1-7B7C81BCD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830946-4BEA-476B-BF2A-D70DF8E4BC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4FA07C-68A2-40DA-8A49-827AED0FF8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CE84C7-E73E-4E3D-B807-316B7E88C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2022-08-29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459075-3965-4C54-8422-C1FD010D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E2D697-97CD-4351-831C-C5A73FDD2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070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DAC90-21FD-4DA9-8456-ECC9E2BC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7644DF-CD6B-45EE-AF93-A6D167B97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2022-08-29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FC31BC-8DC2-4809-BEE3-06096273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5861DB-715F-46B0-88A8-DDA15C07E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3273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6CD2A9-9E87-461E-9D8D-55B89870C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2022-08-29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FB24F2-0037-4B1B-B273-105D70354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737EB3-9581-44F6-B0B7-F2D0C7FCD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2280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E0E60-3F5A-413E-A86D-6F7E0E3E1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15355-1408-4ACC-8F33-8808B68A2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0F1E54-21B2-4EC6-B035-CDCF77557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587498-6B0A-4296-8358-F470E9929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2022-08-29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EECE2B-4337-4081-A211-717125022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718C1-5783-4B4B-8492-774904474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027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2230F-3D79-41BD-B2EA-77D2338D6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20E4B3-7ED1-4083-AD41-E5FCDAA303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CC2B58-3982-4102-BFDC-9A5A136D7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731B7D-F9C8-4767-AC39-D0AC77995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A80DF-955A-4336-AEF3-2DB548B185AF}" type="datetimeFigureOut">
              <a:rPr lang="en-CA" smtClean="0"/>
              <a:t>2022-08-29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CEBFC4-8861-4800-B108-DFE60BB34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F0BD91-7FFD-451F-910A-2E99BF351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7969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BACC74-02D6-497C-B7D0-5A570E50C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2EEC73-D859-44CA-935D-B3B5CCB02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E0E61-4839-447B-AFE5-C4B335E94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A80DF-955A-4336-AEF3-2DB548B185AF}" type="datetimeFigureOut">
              <a:rPr lang="en-CA" smtClean="0"/>
              <a:t>2022-08-29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7A908-E439-4E76-877A-986B56E3CF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6467E-AFC7-44E2-8240-0500C0C40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B7D86-9C98-40BF-978D-7C2C786F28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7444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1FF37-BC14-4DDC-BDB5-AD0C1027A2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US" altLang="zh-CN" dirty="0"/>
            </a:br>
            <a:br>
              <a:rPr lang="en-US" altLang="zh-CN" dirty="0"/>
            </a:br>
            <a:r>
              <a:rPr lang="zh-CN" altLang="en-US" dirty="0"/>
              <a:t>菩提心</a:t>
            </a:r>
            <a:br>
              <a:rPr lang="en-CA" altLang="zh-CN" dirty="0"/>
            </a:br>
            <a:r>
              <a:rPr lang="zh-CN" altLang="en-US" dirty="0"/>
              <a:t> </a:t>
            </a:r>
            <a:br>
              <a:rPr lang="en-CA" altLang="zh-CN" dirty="0"/>
            </a:br>
            <a:r>
              <a:rPr lang="zh-CN" altLang="en-US" dirty="0"/>
              <a:t>上师开示</a:t>
            </a:r>
            <a:r>
              <a:rPr lang="en-US" altLang="zh-CN" dirty="0"/>
              <a:t>1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04950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09AE1-E7B4-480C-A5BD-9954CFFAE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发菩提心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95D9-EAA7-4102-A780-C4EA193CB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我们为了利益天下所有的众生，下定决心成佛</a:t>
            </a:r>
          </a:p>
          <a:p>
            <a:r>
              <a:rPr lang="zh-CN" altLang="en-US" dirty="0"/>
              <a:t>为了成佛我们如理如法的共修</a:t>
            </a:r>
          </a:p>
          <a:p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105096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09AE1-E7B4-480C-A5BD-9954CFFAE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菩提心的基础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95D9-EAA7-4102-A780-C4EA193CB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出离心（四加行）</a:t>
            </a:r>
            <a:endParaRPr lang="en-US" altLang="zh-CN" dirty="0"/>
          </a:p>
          <a:p>
            <a:r>
              <a:rPr lang="zh-CN" altLang="en-US" dirty="0"/>
              <a:t>有皈依三宝的决心（永不舍弃三宝）</a:t>
            </a:r>
            <a:endParaRPr lang="en-US" altLang="zh-CN" dirty="0"/>
          </a:p>
          <a:p>
            <a:r>
              <a:rPr lang="zh-CN" altLang="en-US" dirty="0"/>
              <a:t>在这个基础上修菩提心的话成功率会很高</a:t>
            </a:r>
          </a:p>
          <a:p>
            <a:endParaRPr lang="zh-CN" altLang="en-US" dirty="0"/>
          </a:p>
          <a:p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421875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09AE1-E7B4-480C-A5BD-9954CFFAE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菩提心的功德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95D9-EAA7-4102-A780-C4EA193CB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菩提心是大乘佛教的精华、灵魂和基础，无论是显宗、密宗还是藏传佛教各大宗派都非常重视菩提心</a:t>
            </a:r>
            <a:endParaRPr lang="en-US" altLang="zh-CN" dirty="0"/>
          </a:p>
          <a:p>
            <a:r>
              <a:rPr lang="zh-CN" altLang="en-US" dirty="0"/>
              <a:t>没修好菩提心就没办法修其他大乘佛教的法</a:t>
            </a:r>
          </a:p>
          <a:p>
            <a:r>
              <a:rPr lang="zh-CN" altLang="en-US" dirty="0"/>
              <a:t>学习菩提心推荐</a:t>
            </a:r>
            <a:r>
              <a:rPr lang="en-US" altLang="zh-CN" dirty="0"/>
              <a:t>《</a:t>
            </a:r>
            <a:r>
              <a:rPr lang="zh-CN" altLang="en-US" dirty="0"/>
              <a:t>入菩萨行论</a:t>
            </a:r>
            <a:r>
              <a:rPr lang="en-US" altLang="zh-CN" dirty="0"/>
              <a:t>》</a:t>
            </a:r>
            <a:r>
              <a:rPr lang="zh-CN" altLang="en-US" dirty="0"/>
              <a:t>，它在藏传佛教中的地位很高，从头到尾都是讲菩提心</a:t>
            </a:r>
            <a:endParaRPr lang="en-US" altLang="zh-CN" dirty="0"/>
          </a:p>
          <a:p>
            <a:r>
              <a:rPr lang="zh-CN" altLang="en-US" dirty="0"/>
              <a:t>学习菩提心的功德可参考：</a:t>
            </a:r>
            <a:endParaRPr lang="en-US" altLang="zh-CN" dirty="0"/>
          </a:p>
          <a:p>
            <a:pPr lvl="1"/>
            <a:r>
              <a:rPr lang="en-US" altLang="zh-CN" dirty="0"/>
              <a:t>《</a:t>
            </a:r>
            <a:r>
              <a:rPr lang="zh-CN" altLang="en-US" dirty="0"/>
              <a:t>入菩萨行论</a:t>
            </a:r>
            <a:r>
              <a:rPr lang="en-US" altLang="zh-CN" dirty="0"/>
              <a:t>》</a:t>
            </a:r>
            <a:r>
              <a:rPr lang="zh-CN" altLang="en-US" dirty="0"/>
              <a:t>的第一品</a:t>
            </a:r>
            <a:r>
              <a:rPr lang="en-US" altLang="zh-CN" dirty="0"/>
              <a:t>----</a:t>
            </a:r>
            <a:r>
              <a:rPr lang="zh-CN" altLang="en-US" dirty="0"/>
              <a:t>菩提心的利益（归纳了</a:t>
            </a:r>
            <a:r>
              <a:rPr lang="en-US" altLang="zh-CN" dirty="0"/>
              <a:t>《</a:t>
            </a:r>
            <a:r>
              <a:rPr lang="zh-CN" altLang="en-US" dirty="0"/>
              <a:t>华严经</a:t>
            </a:r>
            <a:r>
              <a:rPr lang="en-US" altLang="zh-CN" dirty="0"/>
              <a:t>》 </a:t>
            </a:r>
            <a:r>
              <a:rPr lang="zh-CN" altLang="en-US" dirty="0"/>
              <a:t>的内容）</a:t>
            </a:r>
            <a:endParaRPr lang="en-US" altLang="zh-CN" dirty="0"/>
          </a:p>
          <a:p>
            <a:pPr lvl="1"/>
            <a:r>
              <a:rPr lang="en-US" altLang="zh-CN" dirty="0"/>
              <a:t>《</a:t>
            </a:r>
            <a:r>
              <a:rPr lang="zh-CN" altLang="en-US" dirty="0"/>
              <a:t>华严经</a:t>
            </a:r>
            <a:r>
              <a:rPr lang="en-US" altLang="zh-CN" dirty="0"/>
              <a:t>》</a:t>
            </a:r>
            <a:r>
              <a:rPr lang="zh-CN" altLang="en-US" dirty="0"/>
              <a:t>的入法界品</a:t>
            </a:r>
            <a:r>
              <a:rPr lang="en-US" altLang="zh-CN" dirty="0"/>
              <a:t>----</a:t>
            </a:r>
            <a:r>
              <a:rPr lang="zh-CN" altLang="en-US" dirty="0"/>
              <a:t>从一百多个比喻来解释和描述菩提心的功德</a:t>
            </a:r>
          </a:p>
          <a:p>
            <a:endParaRPr lang="zh-CN" altLang="en-US" dirty="0"/>
          </a:p>
          <a:p>
            <a:endParaRPr lang="zh-CN" altLang="en-US" dirty="0"/>
          </a:p>
          <a:p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650261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3B9C-48E7-4A4A-9CFF-44674130D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1527"/>
            <a:ext cx="10515600" cy="55749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600" dirty="0"/>
              <a:t>诵词：暇满人身极难得，既得能办人生利，</a:t>
            </a:r>
          </a:p>
          <a:p>
            <a:pPr marL="0" indent="0">
              <a:buNone/>
            </a:pPr>
            <a:r>
              <a:rPr lang="en-US" altLang="zh-CN" sz="2600" dirty="0"/>
              <a:t>	 </a:t>
            </a:r>
            <a:r>
              <a:rPr lang="zh-CN" altLang="en-US" sz="2600" dirty="0"/>
              <a:t>倘若今生利未办，后世怎得此圆满。</a:t>
            </a:r>
          </a:p>
          <a:p>
            <a:pPr marL="0" indent="0">
              <a:buNone/>
            </a:pPr>
            <a:endParaRPr lang="zh-CN" altLang="en-US" sz="2600" dirty="0"/>
          </a:p>
          <a:p>
            <a:r>
              <a:rPr lang="zh-CN" altLang="en-US" sz="2600" dirty="0"/>
              <a:t>暇满的人身非常难得，得到了这个人身可以自利利他</a:t>
            </a:r>
            <a:endParaRPr lang="en-US" altLang="zh-CN" sz="2600" dirty="0"/>
          </a:p>
          <a:p>
            <a:r>
              <a:rPr lang="zh-CN" altLang="en-US" sz="2600" dirty="0"/>
              <a:t>如果不去珍惜，只做世间八法，不自利利他，不去创造条件，下一世就不一定有这个机会能得到暇满的人身</a:t>
            </a:r>
            <a:endParaRPr lang="en-US" altLang="zh-CN" sz="2600" dirty="0"/>
          </a:p>
          <a:p>
            <a:r>
              <a:rPr lang="zh-CN" altLang="en-US" sz="2600" dirty="0"/>
              <a:t>所以我们不能为了工作和家庭放弃修行，要在这之间找到平衡</a:t>
            </a:r>
          </a:p>
          <a:p>
            <a:pPr marL="0" indent="0">
              <a:buNone/>
            </a:pPr>
            <a:endParaRPr lang="zh-CN" altLang="en-US" sz="2600" dirty="0"/>
          </a:p>
          <a:p>
            <a:pPr marL="0" indent="0">
              <a:buNone/>
            </a:pPr>
            <a:endParaRPr lang="en-US" altLang="zh-CN" sz="2600" dirty="0"/>
          </a:p>
        </p:txBody>
      </p:sp>
    </p:spTree>
    <p:extLst>
      <p:ext uri="{BB962C8B-B14F-4D97-AF65-F5344CB8AC3E}">
        <p14:creationId xmlns:p14="http://schemas.microsoft.com/office/powerpoint/2010/main" val="1764811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3B9C-48E7-4A4A-9CFF-44674130D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1527"/>
            <a:ext cx="10515600" cy="55749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2600" dirty="0"/>
              <a:t>诵词：犹如乌云暗夜中，刹那闪电极明亮，</a:t>
            </a:r>
          </a:p>
          <a:p>
            <a:pPr marL="0" indent="0">
              <a:buNone/>
            </a:pPr>
            <a:r>
              <a:rPr lang="en-US" altLang="zh-CN" sz="2600" dirty="0"/>
              <a:t>	 </a:t>
            </a:r>
            <a:r>
              <a:rPr lang="zh-CN" altLang="en-US" sz="2600" dirty="0"/>
              <a:t>如是因佛威德力，世人暂萌修福意。</a:t>
            </a:r>
          </a:p>
          <a:p>
            <a:pPr marL="0" indent="0">
              <a:buNone/>
            </a:pPr>
            <a:endParaRPr lang="zh-CN" altLang="en-US" sz="2600" dirty="0"/>
          </a:p>
          <a:p>
            <a:r>
              <a:rPr lang="zh-CN" altLang="en-US" sz="2600" dirty="0"/>
              <a:t>我们世俗的人，没有太多的修行，要产生真实的出离心和菩提心是非常不容易的</a:t>
            </a:r>
            <a:endParaRPr lang="en-US" altLang="zh-CN" sz="2600" dirty="0"/>
          </a:p>
          <a:p>
            <a:r>
              <a:rPr lang="zh-CN" altLang="en-US" sz="2600" dirty="0"/>
              <a:t>大部分人的内心非常黑暗，犹如乌云满天时，没有日光，没有月光，甚至连星光都没有，一片黑暗</a:t>
            </a:r>
            <a:endParaRPr lang="en-US" altLang="zh-CN" sz="2600" dirty="0"/>
          </a:p>
          <a:p>
            <a:r>
              <a:rPr lang="zh-CN" altLang="en-US" sz="2600" dirty="0"/>
              <a:t>这时候出现光是非常不容易的，除非出现非常短暂的闪电</a:t>
            </a:r>
            <a:endParaRPr lang="en-US" altLang="zh-CN" sz="2600" dirty="0"/>
          </a:p>
          <a:p>
            <a:r>
              <a:rPr lang="zh-CN" altLang="en-US" sz="2600" dirty="0"/>
              <a:t>因为佛的加持以及我们以前积累的福报，我们心中会暂时出现这样像闪电般的善心（出离心和菩提心），但很容易就会被我们的负能量抹掉</a:t>
            </a:r>
            <a:endParaRPr lang="en-US" altLang="zh-CN" sz="2600" dirty="0"/>
          </a:p>
          <a:p>
            <a:r>
              <a:rPr lang="zh-CN" altLang="en-US" sz="2600" dirty="0"/>
              <a:t>我们这一次有善心，想学大乘佛法，想利益众生，想成佛。有这种想法是非常难得的，我们一定要好好珍惜和培养这份善心</a:t>
            </a:r>
          </a:p>
          <a:p>
            <a:pPr marL="0" indent="0">
              <a:buNone/>
            </a:pPr>
            <a:endParaRPr lang="en-US" altLang="zh-CN" sz="2600" dirty="0"/>
          </a:p>
        </p:txBody>
      </p:sp>
    </p:spTree>
    <p:extLst>
      <p:ext uri="{BB962C8B-B14F-4D97-AF65-F5344CB8AC3E}">
        <p14:creationId xmlns:p14="http://schemas.microsoft.com/office/powerpoint/2010/main" val="2858195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3B9C-48E7-4A4A-9CFF-44674130D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1527"/>
            <a:ext cx="10515600" cy="55749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600" dirty="0"/>
              <a:t>诵词：以是善行恒微弱，罪恶力大极难挡，</a:t>
            </a:r>
          </a:p>
          <a:p>
            <a:pPr marL="0" indent="0">
              <a:buNone/>
            </a:pPr>
            <a:r>
              <a:rPr lang="en-US" altLang="zh-CN" sz="2600" dirty="0"/>
              <a:t>	 </a:t>
            </a:r>
            <a:r>
              <a:rPr lang="zh-CN" altLang="en-US" sz="2600" dirty="0"/>
              <a:t>舍此圆满菩提心，何有余善能胜彼。</a:t>
            </a:r>
          </a:p>
          <a:p>
            <a:pPr marL="0" indent="0">
              <a:buNone/>
            </a:pPr>
            <a:endParaRPr lang="zh-CN" altLang="en-US" sz="2600" dirty="0"/>
          </a:p>
          <a:p>
            <a:r>
              <a:rPr lang="zh-CN" altLang="en-US" sz="2600" dirty="0"/>
              <a:t>我们在轮回中的行善是非常微弱和不标准的，因为没有核心力量（证悟空性，出离心和菩提心），而且我们行善的机会和行动也不多</a:t>
            </a:r>
            <a:endParaRPr lang="en-US" altLang="zh-CN" sz="2600" dirty="0"/>
          </a:p>
          <a:p>
            <a:r>
              <a:rPr lang="zh-CN" altLang="en-US" sz="2600" dirty="0"/>
              <a:t>我们从无始以来造的罪都是非常标准和有力量的</a:t>
            </a:r>
            <a:endParaRPr lang="en-US" altLang="zh-CN" sz="2600" dirty="0"/>
          </a:p>
          <a:p>
            <a:r>
              <a:rPr lang="zh-CN" altLang="en-US" sz="2600" dirty="0"/>
              <a:t>在这种情况下，我们还舍弃了菩提心，那么就没有办法可以帮助我们消掉过去的罪过（忏悔的力量不大，只能减轻罪业而不能去除）</a:t>
            </a:r>
            <a:endParaRPr lang="en-US" altLang="zh-CN" sz="2600" dirty="0"/>
          </a:p>
          <a:p>
            <a:r>
              <a:rPr lang="zh-CN" altLang="en-US" sz="2600" dirty="0"/>
              <a:t>没有菩提心，做什么事情都没有力量，不能成功</a:t>
            </a:r>
          </a:p>
        </p:txBody>
      </p:sp>
    </p:spTree>
    <p:extLst>
      <p:ext uri="{BB962C8B-B14F-4D97-AF65-F5344CB8AC3E}">
        <p14:creationId xmlns:p14="http://schemas.microsoft.com/office/powerpoint/2010/main" val="1178107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3B9C-48E7-4A4A-9CFF-44674130D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1527"/>
            <a:ext cx="10515600" cy="55749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600" dirty="0"/>
              <a:t>诵词：佛于多劫深思维，见此觉心最饶益，</a:t>
            </a:r>
          </a:p>
          <a:p>
            <a:pPr marL="0" indent="0">
              <a:buNone/>
            </a:pPr>
            <a:r>
              <a:rPr lang="en-US" altLang="zh-CN" sz="2600" dirty="0"/>
              <a:t>	 </a:t>
            </a:r>
            <a:r>
              <a:rPr lang="zh-CN" altLang="en-US" sz="2600" dirty="0"/>
              <a:t>无量众生依于此，顺利能获最胜乐。</a:t>
            </a:r>
          </a:p>
          <a:p>
            <a:pPr marL="0" indent="0">
              <a:buNone/>
            </a:pPr>
            <a:endParaRPr lang="zh-CN" altLang="en-US" sz="2600" dirty="0"/>
          </a:p>
          <a:p>
            <a:r>
              <a:rPr lang="zh-CN" altLang="en-US" sz="2600" dirty="0"/>
              <a:t>诸佛菩萨在漫长的时间中，深入思考什么东西最能够利益众生。最后发现没有什么是比菩提心对众生更有帮助的了</a:t>
            </a:r>
            <a:endParaRPr lang="en-US" altLang="zh-CN" sz="2600" dirty="0"/>
          </a:p>
          <a:p>
            <a:r>
              <a:rPr lang="zh-CN" altLang="en-US" sz="2600" dirty="0"/>
              <a:t>无数的众生依靠菩提心，顺利的得到了佛的果位，远离了所有的痛苦</a:t>
            </a:r>
            <a:endParaRPr lang="en-US" altLang="zh-CN" sz="2600" dirty="0"/>
          </a:p>
        </p:txBody>
      </p:sp>
    </p:spTree>
    <p:extLst>
      <p:ext uri="{BB962C8B-B14F-4D97-AF65-F5344CB8AC3E}">
        <p14:creationId xmlns:p14="http://schemas.microsoft.com/office/powerpoint/2010/main" val="3568583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C3B9C-48E7-4A4A-9CFF-44674130D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1527"/>
            <a:ext cx="10515600" cy="55749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600" dirty="0"/>
              <a:t>诵词：欲灭三有百般苦，及除有情众不安，</a:t>
            </a:r>
          </a:p>
          <a:p>
            <a:pPr marL="0" indent="0">
              <a:buNone/>
            </a:pPr>
            <a:r>
              <a:rPr lang="en-US" altLang="zh-CN" sz="2600" dirty="0"/>
              <a:t>	 </a:t>
            </a:r>
            <a:r>
              <a:rPr lang="zh-CN" altLang="en-US" sz="2600" dirty="0"/>
              <a:t>欲享百种快乐者，恒常莫舍菩提心。</a:t>
            </a:r>
          </a:p>
          <a:p>
            <a:pPr marL="0" indent="0">
              <a:buNone/>
            </a:pPr>
            <a:endParaRPr lang="zh-CN" altLang="en-US" sz="2600" dirty="0"/>
          </a:p>
          <a:p>
            <a:r>
              <a:rPr lang="zh-CN" altLang="en-US" sz="2600" dirty="0"/>
              <a:t>如果谁想消除轮回的百般痛苦，一定不能舍弃菩提心</a:t>
            </a:r>
            <a:endParaRPr lang="en-US" altLang="zh-CN" sz="2600" dirty="0"/>
          </a:p>
          <a:p>
            <a:r>
              <a:rPr lang="zh-CN" altLang="en-US" sz="2600" dirty="0"/>
              <a:t>如果谁想帮助众生断除不安，一定不能舍弃菩提心</a:t>
            </a:r>
            <a:endParaRPr lang="en-US" altLang="zh-CN" sz="2600" dirty="0"/>
          </a:p>
          <a:p>
            <a:r>
              <a:rPr lang="zh-CN" altLang="en-US" sz="2600" dirty="0"/>
              <a:t>如果谁想享受超越世俗的快乐，一定不能舍弃菩提心</a:t>
            </a:r>
            <a:endParaRPr lang="en-US" altLang="zh-CN" sz="2600" dirty="0"/>
          </a:p>
          <a:p>
            <a:r>
              <a:rPr lang="zh-CN" altLang="en-US" sz="2600" dirty="0"/>
              <a:t>佛说轮回是痛苦的，但佛也讲轮回是幸福的。幸福与否，其实是由我们的心来决定</a:t>
            </a:r>
            <a:endParaRPr lang="en-US" altLang="zh-CN" sz="2600" dirty="0"/>
          </a:p>
          <a:p>
            <a:r>
              <a:rPr lang="zh-CN" altLang="en-US" sz="2600" dirty="0"/>
              <a:t>当内心是黑暗的时候，那么轮回一定充满痛苦。当内心强大，有智慧，有菩提心的时候，轮回是幸福快乐的。就像菩萨的第一地叫做极喜地，因为获得了永不退转的利益众生的能力，所以极度的</a:t>
            </a:r>
            <a:r>
              <a:rPr lang="zh-CN" altLang="en-US" sz="2600"/>
              <a:t>欢喜</a:t>
            </a:r>
            <a:endParaRPr lang="en-US" altLang="zh-CN" sz="2600" dirty="0"/>
          </a:p>
        </p:txBody>
      </p:sp>
    </p:spTree>
    <p:extLst>
      <p:ext uri="{BB962C8B-B14F-4D97-AF65-F5344CB8AC3E}">
        <p14:creationId xmlns:p14="http://schemas.microsoft.com/office/powerpoint/2010/main" val="2153790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</TotalTime>
  <Words>1207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  菩提心   上师开示1</vt:lpstr>
      <vt:lpstr>发菩提心</vt:lpstr>
      <vt:lpstr>菩提心的基础</vt:lpstr>
      <vt:lpstr>菩提心的功德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佛教的物种起源说</dc:title>
  <dc:creator>che oscar</dc:creator>
  <cp:lastModifiedBy>che oscar</cp:lastModifiedBy>
  <cp:revision>92</cp:revision>
  <dcterms:created xsi:type="dcterms:W3CDTF">2019-09-09T22:11:19Z</dcterms:created>
  <dcterms:modified xsi:type="dcterms:W3CDTF">2022-08-29T22:57:37Z</dcterms:modified>
</cp:coreProperties>
</file>